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modernComment_102_13E803F9.xml" ContentType="application/vnd.ms-powerpoint.comments+xml"/>
  <Override PartName="/ppt/comments/modernComment_103_62422297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E362E59-630B-292C-6F96-CE5B15529DED}" name="Katchem, Jakob" initials="KJ" userId="S::jakob.katchem736@csuci.edu::7b2f83dd-0ef6-491a-8e25-2c0658272360" providerId="AD"/>
  <p188:author id="{FD7CF8A0-363A-641E-36E1-AE1305EAFF2A}" name="Block-Weiss, Annie" initials="BA" userId="S::annie.block-weiss@csuci.edu::f217f710-ed76-486a-bce9-0632ab23e06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7A683-CDC2-4778-A564-968BDE6D3891}" v="51" dt="2022-03-02T22:14:58.141"/>
    <p1510:client id="{03C608F7-9021-4A26-A6DF-4F9D8E2379E7}" v="17" dt="2022-03-03T00:33:23.184"/>
    <p1510:client id="{05AFF857-0889-492B-834C-AA817E3B4E9D}" v="172" dt="2022-03-02T22:28:11.162"/>
    <p1510:client id="{58937B7B-C851-409D-83C3-69C4442EB7B7}" v="31" dt="2022-03-03T00:58:51.896"/>
    <p1510:client id="{9E64CEE2-8074-4095-BA1E-77AB786BACEA}" v="150" dt="2022-03-03T00:09:58.054"/>
    <p1510:client id="{D06FF6D1-F84E-4A48-A04A-A315B7E69A6B}" v="44" dt="2022-03-03T00:58:56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cado, Sergio" userId="S::sergio.mercado497@csuci.edu::6f7953ea-6690-4f03-ba2f-2a6e1a1f4dc8" providerId="AD" clId="Web-{58937B7B-C851-409D-83C3-69C4442EB7B7}"/>
    <pc:docChg chg="modSld">
      <pc:chgData name="Mercado, Sergio" userId="S::sergio.mercado497@csuci.edu::6f7953ea-6690-4f03-ba2f-2a6e1a1f4dc8" providerId="AD" clId="Web-{58937B7B-C851-409D-83C3-69C4442EB7B7}" dt="2022-03-03T00:58:46.786" v="30" actId="20577"/>
      <pc:docMkLst>
        <pc:docMk/>
      </pc:docMkLst>
      <pc:sldChg chg="modSp">
        <pc:chgData name="Mercado, Sergio" userId="S::sergio.mercado497@csuci.edu::6f7953ea-6690-4f03-ba2f-2a6e1a1f4dc8" providerId="AD" clId="Web-{58937B7B-C851-409D-83C3-69C4442EB7B7}" dt="2022-03-03T00:58:46.786" v="30" actId="20577"/>
        <pc:sldMkLst>
          <pc:docMk/>
          <pc:sldMk cId="2458535243" sldId="261"/>
        </pc:sldMkLst>
        <pc:spChg chg="mod">
          <ac:chgData name="Mercado, Sergio" userId="S::sergio.mercado497@csuci.edu::6f7953ea-6690-4f03-ba2f-2a6e1a1f4dc8" providerId="AD" clId="Web-{58937B7B-C851-409D-83C3-69C4442EB7B7}" dt="2022-03-03T00:58:46.786" v="30" actId="20577"/>
          <ac:spMkLst>
            <pc:docMk/>
            <pc:sldMk cId="2458535243" sldId="261"/>
            <ac:spMk id="3" creationId="{31A40504-C834-4044-840A-20BC2DD32A89}"/>
          </ac:spMkLst>
        </pc:spChg>
      </pc:sldChg>
    </pc:docChg>
  </pc:docChgLst>
  <pc:docChgLst>
    <pc:chgData name="Block-Weiss, Annie" userId="S::annie.block-weiss@csuci.edu::f217f710-ed76-486a-bce9-0632ab23e064" providerId="AD" clId="Web-{01B7A683-CDC2-4778-A564-968BDE6D3891}"/>
    <pc:docChg chg="modSld">
      <pc:chgData name="Block-Weiss, Annie" userId="S::annie.block-weiss@csuci.edu::f217f710-ed76-486a-bce9-0632ab23e064" providerId="AD" clId="Web-{01B7A683-CDC2-4778-A564-968BDE6D3891}" dt="2022-03-02T22:14:57.845" v="47" actId="20577"/>
      <pc:docMkLst>
        <pc:docMk/>
      </pc:docMkLst>
      <pc:sldChg chg="modSp">
        <pc:chgData name="Block-Weiss, Annie" userId="S::annie.block-weiss@csuci.edu::f217f710-ed76-486a-bce9-0632ab23e064" providerId="AD" clId="Web-{01B7A683-CDC2-4778-A564-968BDE6D3891}" dt="2022-03-02T22:13:50.187" v="14" actId="14100"/>
        <pc:sldMkLst>
          <pc:docMk/>
          <pc:sldMk cId="1648501399" sldId="259"/>
        </pc:sldMkLst>
        <pc:spChg chg="mod">
          <ac:chgData name="Block-Weiss, Annie" userId="S::annie.block-weiss@csuci.edu::f217f710-ed76-486a-bce9-0632ab23e064" providerId="AD" clId="Web-{01B7A683-CDC2-4778-A564-968BDE6D3891}" dt="2022-03-02T22:13:50.187" v="14" actId="14100"/>
          <ac:spMkLst>
            <pc:docMk/>
            <pc:sldMk cId="1648501399" sldId="259"/>
            <ac:spMk id="11" creationId="{18B60553-8AA1-4CC1-B184-CEA52884A596}"/>
          </ac:spMkLst>
        </pc:spChg>
      </pc:sldChg>
      <pc:sldChg chg="modSp">
        <pc:chgData name="Block-Weiss, Annie" userId="S::annie.block-weiss@csuci.edu::f217f710-ed76-486a-bce9-0632ab23e064" providerId="AD" clId="Web-{01B7A683-CDC2-4778-A564-968BDE6D3891}" dt="2022-03-02T22:14:13.203" v="20" actId="20577"/>
        <pc:sldMkLst>
          <pc:docMk/>
          <pc:sldMk cId="3268197064" sldId="260"/>
        </pc:sldMkLst>
        <pc:spChg chg="mod">
          <ac:chgData name="Block-Weiss, Annie" userId="S::annie.block-weiss@csuci.edu::f217f710-ed76-486a-bce9-0632ab23e064" providerId="AD" clId="Web-{01B7A683-CDC2-4778-A564-968BDE6D3891}" dt="2022-03-02T22:14:13.203" v="20" actId="20577"/>
          <ac:spMkLst>
            <pc:docMk/>
            <pc:sldMk cId="3268197064" sldId="260"/>
            <ac:spMk id="6" creationId="{528891B9-87DA-4129-AF22-2AEF9E3F8AC3}"/>
          </ac:spMkLst>
        </pc:spChg>
      </pc:sldChg>
      <pc:sldChg chg="modSp">
        <pc:chgData name="Block-Weiss, Annie" userId="S::annie.block-weiss@csuci.edu::f217f710-ed76-486a-bce9-0632ab23e064" providerId="AD" clId="Web-{01B7A683-CDC2-4778-A564-968BDE6D3891}" dt="2022-03-02T22:14:57.845" v="47" actId="20577"/>
        <pc:sldMkLst>
          <pc:docMk/>
          <pc:sldMk cId="2458535243" sldId="261"/>
        </pc:sldMkLst>
        <pc:spChg chg="mod">
          <ac:chgData name="Block-Weiss, Annie" userId="S::annie.block-weiss@csuci.edu::f217f710-ed76-486a-bce9-0632ab23e064" providerId="AD" clId="Web-{01B7A683-CDC2-4778-A564-968BDE6D3891}" dt="2022-03-02T22:14:57.845" v="47" actId="20577"/>
          <ac:spMkLst>
            <pc:docMk/>
            <pc:sldMk cId="2458535243" sldId="261"/>
            <ac:spMk id="3" creationId="{31A40504-C834-4044-840A-20BC2DD32A89}"/>
          </ac:spMkLst>
        </pc:spChg>
      </pc:sldChg>
    </pc:docChg>
  </pc:docChgLst>
  <pc:docChgLst>
    <pc:chgData name="Block-Weiss, Annie" userId="S::annie.block-weiss@csuci.edu::f217f710-ed76-486a-bce9-0632ab23e064" providerId="AD" clId="Web-{05AFF857-0889-492B-834C-AA817E3B4E9D}"/>
    <pc:docChg chg="mod addSld modSld">
      <pc:chgData name="Block-Weiss, Annie" userId="S::annie.block-weiss@csuci.edu::f217f710-ed76-486a-bce9-0632ab23e064" providerId="AD" clId="Web-{05AFF857-0889-492B-834C-AA817E3B4E9D}" dt="2022-03-02T22:28:11.162" v="187"/>
      <pc:docMkLst>
        <pc:docMk/>
      </pc:docMkLst>
      <pc:sldChg chg="modSp addCm modCm">
        <pc:chgData name="Block-Weiss, Annie" userId="S::annie.block-weiss@csuci.edu::f217f710-ed76-486a-bce9-0632ab23e064" providerId="AD" clId="Web-{05AFF857-0889-492B-834C-AA817E3B4E9D}" dt="2022-03-02T22:28:11.162" v="187"/>
        <pc:sldMkLst>
          <pc:docMk/>
          <pc:sldMk cId="333972473" sldId="258"/>
        </pc:sldMkLst>
        <pc:spChg chg="mod">
          <ac:chgData name="Block-Weiss, Annie" userId="S::annie.block-weiss@csuci.edu::f217f710-ed76-486a-bce9-0632ab23e064" providerId="AD" clId="Web-{05AFF857-0889-492B-834C-AA817E3B4E9D}" dt="2022-03-02T22:27:31.222" v="186" actId="20577"/>
          <ac:spMkLst>
            <pc:docMk/>
            <pc:sldMk cId="333972473" sldId="258"/>
            <ac:spMk id="6" creationId="{DF7FBA80-34E9-4833-9D44-5E0E22BB30CE}"/>
          </ac:spMkLst>
        </pc:spChg>
      </pc:sldChg>
      <pc:sldChg chg="modSp addCm modCm">
        <pc:chgData name="Block-Weiss, Annie" userId="S::annie.block-weiss@csuci.edu::f217f710-ed76-486a-bce9-0632ab23e064" providerId="AD" clId="Web-{05AFF857-0889-492B-834C-AA817E3B4E9D}" dt="2022-03-02T22:26:34" v="170" actId="20577"/>
        <pc:sldMkLst>
          <pc:docMk/>
          <pc:sldMk cId="1648501399" sldId="259"/>
        </pc:sldMkLst>
        <pc:spChg chg="mod">
          <ac:chgData name="Block-Weiss, Annie" userId="S::annie.block-weiss@csuci.edu::f217f710-ed76-486a-bce9-0632ab23e064" providerId="AD" clId="Web-{05AFF857-0889-492B-834C-AA817E3B4E9D}" dt="2022-03-02T22:26:34" v="170" actId="20577"/>
          <ac:spMkLst>
            <pc:docMk/>
            <pc:sldMk cId="1648501399" sldId="259"/>
            <ac:spMk id="10" creationId="{1CCA7551-6B6C-473A-A246-6255D1DC6F4F}"/>
          </ac:spMkLst>
        </pc:spChg>
        <pc:spChg chg="mod">
          <ac:chgData name="Block-Weiss, Annie" userId="S::annie.block-weiss@csuci.edu::f217f710-ed76-486a-bce9-0632ab23e064" providerId="AD" clId="Web-{05AFF857-0889-492B-834C-AA817E3B4E9D}" dt="2022-03-02T22:26:03.967" v="164" actId="20577"/>
          <ac:spMkLst>
            <pc:docMk/>
            <pc:sldMk cId="1648501399" sldId="259"/>
            <ac:spMk id="11" creationId="{18B60553-8AA1-4CC1-B184-CEA52884A596}"/>
          </ac:spMkLst>
        </pc:spChg>
      </pc:sldChg>
      <pc:sldChg chg="modSp">
        <pc:chgData name="Block-Weiss, Annie" userId="S::annie.block-weiss@csuci.edu::f217f710-ed76-486a-bce9-0632ab23e064" providerId="AD" clId="Web-{05AFF857-0889-492B-834C-AA817E3B4E9D}" dt="2022-03-02T22:26:49.219" v="175" actId="20577"/>
        <pc:sldMkLst>
          <pc:docMk/>
          <pc:sldMk cId="3268197064" sldId="260"/>
        </pc:sldMkLst>
        <pc:spChg chg="mod">
          <ac:chgData name="Block-Weiss, Annie" userId="S::annie.block-weiss@csuci.edu::f217f710-ed76-486a-bce9-0632ab23e064" providerId="AD" clId="Web-{05AFF857-0889-492B-834C-AA817E3B4E9D}" dt="2022-03-02T22:26:49.219" v="175" actId="20577"/>
          <ac:spMkLst>
            <pc:docMk/>
            <pc:sldMk cId="3268197064" sldId="260"/>
            <ac:spMk id="6" creationId="{528891B9-87DA-4129-AF22-2AEF9E3F8AC3}"/>
          </ac:spMkLst>
        </pc:spChg>
      </pc:sldChg>
      <pc:sldChg chg="modSp">
        <pc:chgData name="Block-Weiss, Annie" userId="S::annie.block-weiss@csuci.edu::f217f710-ed76-486a-bce9-0632ab23e064" providerId="AD" clId="Web-{05AFF857-0889-492B-834C-AA817E3B4E9D}" dt="2022-03-02T22:27:22.174" v="185" actId="20577"/>
        <pc:sldMkLst>
          <pc:docMk/>
          <pc:sldMk cId="2458535243" sldId="261"/>
        </pc:sldMkLst>
        <pc:spChg chg="mod">
          <ac:chgData name="Block-Weiss, Annie" userId="S::annie.block-weiss@csuci.edu::f217f710-ed76-486a-bce9-0632ab23e064" providerId="AD" clId="Web-{05AFF857-0889-492B-834C-AA817E3B4E9D}" dt="2022-03-02T22:27:22.174" v="185" actId="20577"/>
          <ac:spMkLst>
            <pc:docMk/>
            <pc:sldMk cId="2458535243" sldId="261"/>
            <ac:spMk id="3" creationId="{31A40504-C834-4044-840A-20BC2DD32A89}"/>
          </ac:spMkLst>
        </pc:spChg>
      </pc:sldChg>
      <pc:sldChg chg="modSp add replId">
        <pc:chgData name="Block-Weiss, Annie" userId="S::annie.block-weiss@csuci.edu::f217f710-ed76-486a-bce9-0632ab23e064" providerId="AD" clId="Web-{05AFF857-0889-492B-834C-AA817E3B4E9D}" dt="2022-03-02T22:24:13.694" v="119" actId="20577"/>
        <pc:sldMkLst>
          <pc:docMk/>
          <pc:sldMk cId="1872698399" sldId="262"/>
        </pc:sldMkLst>
        <pc:spChg chg="mod">
          <ac:chgData name="Block-Weiss, Annie" userId="S::annie.block-weiss@csuci.edu::f217f710-ed76-486a-bce9-0632ab23e064" providerId="AD" clId="Web-{05AFF857-0889-492B-834C-AA817E3B4E9D}" dt="2022-03-02T22:21:18.684" v="41" actId="20577"/>
          <ac:spMkLst>
            <pc:docMk/>
            <pc:sldMk cId="1872698399" sldId="262"/>
            <ac:spMk id="5" creationId="{FD3E1079-8F03-4D29-9C00-0915BC2BC6DE}"/>
          </ac:spMkLst>
        </pc:spChg>
        <pc:spChg chg="mod">
          <ac:chgData name="Block-Weiss, Annie" userId="S::annie.block-weiss@csuci.edu::f217f710-ed76-486a-bce9-0632ab23e064" providerId="AD" clId="Web-{05AFF857-0889-492B-834C-AA817E3B4E9D}" dt="2022-03-02T22:24:13.694" v="119" actId="20577"/>
          <ac:spMkLst>
            <pc:docMk/>
            <pc:sldMk cId="1872698399" sldId="262"/>
            <ac:spMk id="6" creationId="{DF7FBA80-34E9-4833-9D44-5E0E22BB30CE}"/>
          </ac:spMkLst>
        </pc:spChg>
      </pc:sldChg>
    </pc:docChg>
  </pc:docChgLst>
  <pc:docChgLst>
    <pc:chgData name="Block-Weiss, Annie" userId="S::annie.block-weiss@csuci.edu::f217f710-ed76-486a-bce9-0632ab23e064" providerId="AD" clId="Web-{D06FF6D1-F84E-4A48-A04A-A315B7E69A6B}"/>
    <pc:docChg chg="modSld">
      <pc:chgData name="Block-Weiss, Annie" userId="S::annie.block-weiss@csuci.edu::f217f710-ed76-486a-bce9-0632ab23e064" providerId="AD" clId="Web-{D06FF6D1-F84E-4A48-A04A-A315B7E69A6B}" dt="2022-03-03T00:58:56.076" v="64" actId="20577"/>
      <pc:docMkLst>
        <pc:docMk/>
      </pc:docMkLst>
      <pc:sldChg chg="addSp delSp modSp delCm modCm">
        <pc:chgData name="Block-Weiss, Annie" userId="S::annie.block-weiss@csuci.edu::f217f710-ed76-486a-bce9-0632ab23e064" providerId="AD" clId="Web-{D06FF6D1-F84E-4A48-A04A-A315B7E69A6B}" dt="2022-03-03T00:39:21.199" v="53" actId="20577"/>
        <pc:sldMkLst>
          <pc:docMk/>
          <pc:sldMk cId="333972473" sldId="258"/>
        </pc:sldMkLst>
        <pc:spChg chg="add del">
          <ac:chgData name="Block-Weiss, Annie" userId="S::annie.block-weiss@csuci.edu::f217f710-ed76-486a-bce9-0632ab23e064" providerId="AD" clId="Web-{D06FF6D1-F84E-4A48-A04A-A315B7E69A6B}" dt="2022-03-03T00:38:48.729" v="34"/>
          <ac:spMkLst>
            <pc:docMk/>
            <pc:sldMk cId="333972473" sldId="258"/>
            <ac:spMk id="3" creationId="{09F3E5AB-CFC8-494B-A6A1-7AD2980C7351}"/>
          </ac:spMkLst>
        </pc:spChg>
        <pc:spChg chg="mod">
          <ac:chgData name="Block-Weiss, Annie" userId="S::annie.block-weiss@csuci.edu::f217f710-ed76-486a-bce9-0632ab23e064" providerId="AD" clId="Web-{D06FF6D1-F84E-4A48-A04A-A315B7E69A6B}" dt="2022-03-03T00:39:21.199" v="53" actId="20577"/>
          <ac:spMkLst>
            <pc:docMk/>
            <pc:sldMk cId="333972473" sldId="258"/>
            <ac:spMk id="6" creationId="{DF7FBA80-34E9-4833-9D44-5E0E22BB30CE}"/>
          </ac:spMkLst>
        </pc:spChg>
      </pc:sldChg>
      <pc:sldChg chg="modSp modCm">
        <pc:chgData name="Block-Weiss, Annie" userId="S::annie.block-weiss@csuci.edu::f217f710-ed76-486a-bce9-0632ab23e064" providerId="AD" clId="Web-{D06FF6D1-F84E-4A48-A04A-A315B7E69A6B}" dt="2022-03-03T00:41:43.146" v="61" actId="20577"/>
        <pc:sldMkLst>
          <pc:docMk/>
          <pc:sldMk cId="1648501399" sldId="259"/>
        </pc:sldMkLst>
        <pc:spChg chg="mod">
          <ac:chgData name="Block-Weiss, Annie" userId="S::annie.block-weiss@csuci.edu::f217f710-ed76-486a-bce9-0632ab23e064" providerId="AD" clId="Web-{D06FF6D1-F84E-4A48-A04A-A315B7E69A6B}" dt="2022-03-03T00:40:54.690" v="58" actId="20577"/>
          <ac:spMkLst>
            <pc:docMk/>
            <pc:sldMk cId="1648501399" sldId="259"/>
            <ac:spMk id="10" creationId="{1CCA7551-6B6C-473A-A246-6255D1DC6F4F}"/>
          </ac:spMkLst>
        </pc:spChg>
        <pc:spChg chg="mod">
          <ac:chgData name="Block-Weiss, Annie" userId="S::annie.block-weiss@csuci.edu::f217f710-ed76-486a-bce9-0632ab23e064" providerId="AD" clId="Web-{D06FF6D1-F84E-4A48-A04A-A315B7E69A6B}" dt="2022-03-03T00:41:43.146" v="61" actId="20577"/>
          <ac:spMkLst>
            <pc:docMk/>
            <pc:sldMk cId="1648501399" sldId="259"/>
            <ac:spMk id="11" creationId="{18B60553-8AA1-4CC1-B184-CEA52884A596}"/>
          </ac:spMkLst>
        </pc:spChg>
      </pc:sldChg>
      <pc:sldChg chg="modSp">
        <pc:chgData name="Block-Weiss, Annie" userId="S::annie.block-weiss@csuci.edu::f217f710-ed76-486a-bce9-0632ab23e064" providerId="AD" clId="Web-{D06FF6D1-F84E-4A48-A04A-A315B7E69A6B}" dt="2022-03-03T00:58:56.076" v="64" actId="20577"/>
        <pc:sldMkLst>
          <pc:docMk/>
          <pc:sldMk cId="2458535243" sldId="261"/>
        </pc:sldMkLst>
        <pc:spChg chg="mod">
          <ac:chgData name="Block-Weiss, Annie" userId="S::annie.block-weiss@csuci.edu::f217f710-ed76-486a-bce9-0632ab23e064" providerId="AD" clId="Web-{D06FF6D1-F84E-4A48-A04A-A315B7E69A6B}" dt="2022-03-03T00:58:56.076" v="64" actId="20577"/>
          <ac:spMkLst>
            <pc:docMk/>
            <pc:sldMk cId="2458535243" sldId="261"/>
            <ac:spMk id="3" creationId="{31A40504-C834-4044-840A-20BC2DD32A89}"/>
          </ac:spMkLst>
        </pc:spChg>
      </pc:sldChg>
      <pc:sldChg chg="modSp">
        <pc:chgData name="Block-Weiss, Annie" userId="S::annie.block-weiss@csuci.edu::f217f710-ed76-486a-bce9-0632ab23e064" providerId="AD" clId="Web-{D06FF6D1-F84E-4A48-A04A-A315B7E69A6B}" dt="2022-03-03T00:37:08.707" v="32" actId="20577"/>
        <pc:sldMkLst>
          <pc:docMk/>
          <pc:sldMk cId="1872698399" sldId="262"/>
        </pc:sldMkLst>
        <pc:spChg chg="mod">
          <ac:chgData name="Block-Weiss, Annie" userId="S::annie.block-weiss@csuci.edu::f217f710-ed76-486a-bce9-0632ab23e064" providerId="AD" clId="Web-{D06FF6D1-F84E-4A48-A04A-A315B7E69A6B}" dt="2022-03-03T00:37:08.707" v="32" actId="20577"/>
          <ac:spMkLst>
            <pc:docMk/>
            <pc:sldMk cId="1872698399" sldId="262"/>
            <ac:spMk id="6" creationId="{DF7FBA80-34E9-4833-9D44-5E0E22BB30CE}"/>
          </ac:spMkLst>
        </pc:spChg>
      </pc:sldChg>
    </pc:docChg>
  </pc:docChgLst>
  <pc:docChgLst>
    <pc:chgData name="Katchem, Jakob" userId="7b2f83dd-0ef6-491a-8e25-2c0658272360" providerId="ADAL" clId="{9E64CEE2-8074-4095-BA1E-77AB786BACEA}"/>
    <pc:docChg chg="modSld">
      <pc:chgData name="Katchem, Jakob" userId="7b2f83dd-0ef6-491a-8e25-2c0658272360" providerId="ADAL" clId="{9E64CEE2-8074-4095-BA1E-77AB786BACEA}" dt="2022-03-03T00:15:06.726" v="236"/>
      <pc:docMkLst>
        <pc:docMk/>
      </pc:docMkLst>
      <pc:sldChg chg="addSp modSp mod modCm">
        <pc:chgData name="Katchem, Jakob" userId="7b2f83dd-0ef6-491a-8e25-2c0658272360" providerId="ADAL" clId="{9E64CEE2-8074-4095-BA1E-77AB786BACEA}" dt="2022-03-03T00:11:50.742" v="228" actId="1076"/>
        <pc:sldMkLst>
          <pc:docMk/>
          <pc:sldMk cId="333972473" sldId="258"/>
        </pc:sldMkLst>
        <pc:spChg chg="mod">
          <ac:chgData name="Katchem, Jakob" userId="7b2f83dd-0ef6-491a-8e25-2c0658272360" providerId="ADAL" clId="{9E64CEE2-8074-4095-BA1E-77AB786BACEA}" dt="2022-03-03T00:09:46.666" v="216" actId="20577"/>
          <ac:spMkLst>
            <pc:docMk/>
            <pc:sldMk cId="333972473" sldId="258"/>
            <ac:spMk id="6" creationId="{DF7FBA80-34E9-4833-9D44-5E0E22BB30CE}"/>
          </ac:spMkLst>
        </pc:spChg>
        <pc:picChg chg="add mod">
          <ac:chgData name="Katchem, Jakob" userId="7b2f83dd-0ef6-491a-8e25-2c0658272360" providerId="ADAL" clId="{9E64CEE2-8074-4095-BA1E-77AB786BACEA}" dt="2022-03-03T00:11:50.742" v="228" actId="1076"/>
          <ac:picMkLst>
            <pc:docMk/>
            <pc:sldMk cId="333972473" sldId="258"/>
            <ac:picMk id="3" creationId="{6EF54A41-07DA-480F-82B8-4E021F0903F3}"/>
          </ac:picMkLst>
        </pc:picChg>
      </pc:sldChg>
      <pc:sldChg chg="modSp mod modCm">
        <pc:chgData name="Katchem, Jakob" userId="7b2f83dd-0ef6-491a-8e25-2c0658272360" providerId="ADAL" clId="{9E64CEE2-8074-4095-BA1E-77AB786BACEA}" dt="2022-03-03T00:15:06.726" v="236"/>
        <pc:sldMkLst>
          <pc:docMk/>
          <pc:sldMk cId="1648501399" sldId="259"/>
        </pc:sldMkLst>
        <pc:spChg chg="mod">
          <ac:chgData name="Katchem, Jakob" userId="7b2f83dd-0ef6-491a-8e25-2c0658272360" providerId="ADAL" clId="{9E64CEE2-8074-4095-BA1E-77AB786BACEA}" dt="2022-03-03T00:12:11.818" v="232" actId="20577"/>
          <ac:spMkLst>
            <pc:docMk/>
            <pc:sldMk cId="1648501399" sldId="259"/>
            <ac:spMk id="10" creationId="{1CCA7551-6B6C-473A-A246-6255D1DC6F4F}"/>
          </ac:spMkLst>
        </pc:spChg>
        <pc:spChg chg="mod">
          <ac:chgData name="Katchem, Jakob" userId="7b2f83dd-0ef6-491a-8e25-2c0658272360" providerId="ADAL" clId="{9E64CEE2-8074-4095-BA1E-77AB786BACEA}" dt="2022-03-03T00:12:30.589" v="234" actId="20577"/>
          <ac:spMkLst>
            <pc:docMk/>
            <pc:sldMk cId="1648501399" sldId="259"/>
            <ac:spMk id="11" creationId="{18B60553-8AA1-4CC1-B184-CEA52884A596}"/>
          </ac:spMkLst>
        </pc:spChg>
      </pc:sldChg>
    </pc:docChg>
  </pc:docChgLst>
  <pc:docChgLst>
    <pc:chgData name="Mercado, Sergio" userId="S::sergio.mercado497@csuci.edu::6f7953ea-6690-4f03-ba2f-2a6e1a1f4dc8" providerId="AD" clId="Web-{F8A2EF55-C0D2-4EBD-AB2A-CADE8E601335}"/>
    <pc:docChg chg="modSld">
      <pc:chgData name="Mercado, Sergio" userId="S::sergio.mercado497@csuci.edu::6f7953ea-6690-4f03-ba2f-2a6e1a1f4dc8" providerId="AD" clId="Web-{F8A2EF55-C0D2-4EBD-AB2A-CADE8E601335}" dt="2022-03-01T21:30:55.954" v="4" actId="20577"/>
      <pc:docMkLst>
        <pc:docMk/>
      </pc:docMkLst>
      <pc:sldChg chg="modSp">
        <pc:chgData name="Mercado, Sergio" userId="S::sergio.mercado497@csuci.edu::6f7953ea-6690-4f03-ba2f-2a6e1a1f4dc8" providerId="AD" clId="Web-{F8A2EF55-C0D2-4EBD-AB2A-CADE8E601335}" dt="2022-03-01T21:30:55.954" v="4" actId="20577"/>
        <pc:sldMkLst>
          <pc:docMk/>
          <pc:sldMk cId="1648501399" sldId="259"/>
        </pc:sldMkLst>
        <pc:spChg chg="mod">
          <ac:chgData name="Mercado, Sergio" userId="S::sergio.mercado497@csuci.edu::6f7953ea-6690-4f03-ba2f-2a6e1a1f4dc8" providerId="AD" clId="Web-{F8A2EF55-C0D2-4EBD-AB2A-CADE8E601335}" dt="2022-03-01T21:30:43.110" v="2" actId="20577"/>
          <ac:spMkLst>
            <pc:docMk/>
            <pc:sldMk cId="1648501399" sldId="259"/>
            <ac:spMk id="10" creationId="{1CCA7551-6B6C-473A-A246-6255D1DC6F4F}"/>
          </ac:spMkLst>
        </pc:spChg>
        <pc:spChg chg="mod">
          <ac:chgData name="Mercado, Sergio" userId="S::sergio.mercado497@csuci.edu::6f7953ea-6690-4f03-ba2f-2a6e1a1f4dc8" providerId="AD" clId="Web-{F8A2EF55-C0D2-4EBD-AB2A-CADE8E601335}" dt="2022-03-01T21:30:55.954" v="4" actId="20577"/>
          <ac:spMkLst>
            <pc:docMk/>
            <pc:sldMk cId="1648501399" sldId="259"/>
            <ac:spMk id="11" creationId="{18B60553-8AA1-4CC1-B184-CEA52884A596}"/>
          </ac:spMkLst>
        </pc:spChg>
      </pc:sldChg>
    </pc:docChg>
  </pc:docChgLst>
  <pc:docChgLst>
    <pc:chgData name="Block-Weiss, Annie" userId="S::annie.block-weiss@csuci.edu::f217f710-ed76-486a-bce9-0632ab23e064" providerId="AD" clId="Web-{03C608F7-9021-4A26-A6DF-4F9D8E2379E7}"/>
    <pc:docChg chg="modSld">
      <pc:chgData name="Block-Weiss, Annie" userId="S::annie.block-weiss@csuci.edu::f217f710-ed76-486a-bce9-0632ab23e064" providerId="AD" clId="Web-{03C608F7-9021-4A26-A6DF-4F9D8E2379E7}" dt="2022-03-03T00:33:29.356" v="67" actId="20577"/>
      <pc:docMkLst>
        <pc:docMk/>
      </pc:docMkLst>
      <pc:sldChg chg="addSp delSp modSp mod modShow addCm modCm">
        <pc:chgData name="Block-Weiss, Annie" userId="S::annie.block-weiss@csuci.edu::f217f710-ed76-486a-bce9-0632ab23e064" providerId="AD" clId="Web-{03C608F7-9021-4A26-A6DF-4F9D8E2379E7}" dt="2022-03-03T00:32:51.901" v="63"/>
        <pc:sldMkLst>
          <pc:docMk/>
          <pc:sldMk cId="333972473" sldId="258"/>
        </pc:sldMkLst>
        <pc:spChg chg="mod">
          <ac:chgData name="Block-Weiss, Annie" userId="S::annie.block-weiss@csuci.edu::f217f710-ed76-486a-bce9-0632ab23e064" providerId="AD" clId="Web-{03C608F7-9021-4A26-A6DF-4F9D8E2379E7}" dt="2022-03-03T00:28:40.940" v="62" actId="20577"/>
          <ac:spMkLst>
            <pc:docMk/>
            <pc:sldMk cId="333972473" sldId="258"/>
            <ac:spMk id="6" creationId="{DF7FBA80-34E9-4833-9D44-5E0E22BB30CE}"/>
          </ac:spMkLst>
        </pc:spChg>
        <pc:picChg chg="add mod">
          <ac:chgData name="Block-Weiss, Annie" userId="S::annie.block-weiss@csuci.edu::f217f710-ed76-486a-bce9-0632ab23e064" providerId="AD" clId="Web-{03C608F7-9021-4A26-A6DF-4F9D8E2379E7}" dt="2022-03-03T00:27:01.390" v="24" actId="1076"/>
          <ac:picMkLst>
            <pc:docMk/>
            <pc:sldMk cId="333972473" sldId="258"/>
            <ac:picMk id="2" creationId="{D3C54E97-9F54-42DF-AE6A-6496EAAFFA7C}"/>
          </ac:picMkLst>
        </pc:picChg>
        <pc:picChg chg="del mod">
          <ac:chgData name="Block-Weiss, Annie" userId="S::annie.block-weiss@csuci.edu::f217f710-ed76-486a-bce9-0632ab23e064" providerId="AD" clId="Web-{03C608F7-9021-4A26-A6DF-4F9D8E2379E7}" dt="2022-03-03T00:26:36.249" v="21"/>
          <ac:picMkLst>
            <pc:docMk/>
            <pc:sldMk cId="333972473" sldId="258"/>
            <ac:picMk id="3" creationId="{6EF54A41-07DA-480F-82B8-4E021F0903F3}"/>
          </ac:picMkLst>
        </pc:picChg>
      </pc:sldChg>
      <pc:sldChg chg="modSp modCm">
        <pc:chgData name="Block-Weiss, Annie" userId="S::annie.block-weiss@csuci.edu::f217f710-ed76-486a-bce9-0632ab23e064" providerId="AD" clId="Web-{03C608F7-9021-4A26-A6DF-4F9D8E2379E7}" dt="2022-03-03T00:33:29.356" v="67" actId="20577"/>
        <pc:sldMkLst>
          <pc:docMk/>
          <pc:sldMk cId="1648501399" sldId="259"/>
        </pc:sldMkLst>
        <pc:spChg chg="mod">
          <ac:chgData name="Block-Weiss, Annie" userId="S::annie.block-weiss@csuci.edu::f217f710-ed76-486a-bce9-0632ab23e064" providerId="AD" clId="Web-{03C608F7-9021-4A26-A6DF-4F9D8E2379E7}" dt="2022-03-03T00:33:29.356" v="67" actId="20577"/>
          <ac:spMkLst>
            <pc:docMk/>
            <pc:sldMk cId="1648501399" sldId="259"/>
            <ac:spMk id="10" creationId="{1CCA7551-6B6C-473A-A246-6255D1DC6F4F}"/>
          </ac:spMkLst>
        </pc:spChg>
      </pc:sldChg>
    </pc:docChg>
  </pc:docChgLst>
</pc:chgInfo>
</file>

<file path=ppt/comments/modernComment_102_13E803F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E760DE1-0B61-4A01-85C5-58C0B4A04D0C}" authorId="{FD7CF8A0-363A-641E-36E1-AE1305EAFF2A}" status="resolved" created="2022-03-02T22:24:28.96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33972473" sldId="258"/>
      <ac:spMk id="6" creationId="{DF7FBA80-34E9-4833-9D44-5E0E22BB30CE}"/>
      <ac:txMk cp="225" len="52">
        <ac:context len="279" hash="2745627902"/>
      </ac:txMk>
    </ac:txMkLst>
    <p188:pos x="7529014" y="3036626"/>
    <p188:txBody>
      <a:bodyPr/>
      <a:lstStyle/>
      <a:p>
        <a:r>
          <a:rPr lang="en-US"/>
          <a:t>[@Katchem, Jakob]  will you check my numbers here</a:t>
        </a:r>
      </a:p>
    </p188:txBody>
  </p188:cm>
  <p188:cm id="{08CB9A8D-3690-4979-8CB4-2319C6C9C796}" authorId="{FD7CF8A0-363A-641E-36E1-AE1305EAFF2A}" created="2022-03-03T00:22:34.03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33972473" sldId="258"/>
      <ac:spMk id="6" creationId="{DF7FBA80-34E9-4833-9D44-5E0E22BB30CE}"/>
      <ac:txMk cp="225" len="52">
        <ac:context len="279" hash="2745627902"/>
      </ac:txMk>
    </ac:txMkLst>
    <p188:pos x="7361207" y="2760452"/>
    <p188:txBody>
      <a:bodyPr/>
      <a:lstStyle/>
      <a:p>
        <a:r>
          <a:rPr lang="en-US"/>
          <a:t>[@Katchem, Jakob]  how many vendors here? Like we did on the print slide</a:t>
        </a:r>
      </a:p>
    </p188:txBody>
  </p188:cm>
</p188:cmLst>
</file>

<file path=ppt/comments/modernComment_103_6242229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550078C-D228-42D5-8DAA-E801B97A2EB2}" authorId="{FD7CF8A0-363A-641E-36E1-AE1305EAFF2A}" status="resolved" created="2022-03-02T22:25:22.82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48501399" sldId="259"/>
      <ac:spMk id="10" creationId="{1CCA7551-6B6C-473A-A246-6255D1DC6F4F}"/>
      <ac:txMk cp="26" len="26">
        <ac:context len="173" hash="3950452454"/>
      </ac:txMk>
    </ac:txMkLst>
    <p188:pos x="4526507" y="761999"/>
    <p188:txBody>
      <a:bodyPr/>
      <a:lstStyle/>
      <a:p>
        <a:r>
          <a:rPr lang="en-US"/>
          <a:t>[@Katchem, Jakob]  can you add this number</a:t>
        </a:r>
      </a:p>
    </p188:txBody>
  </p188:cm>
  <p188:cm id="{D296F690-9ED5-48B4-AA19-4A2EF64F7773}" authorId="{FD7CF8A0-363A-641E-36E1-AE1305EAFF2A}" status="resolved" created="2022-03-02T22:25:36.73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48501399" sldId="259"/>
      <ac:spMk id="11" creationId="{18B60553-8AA1-4CC1-B184-CEA52884A596}"/>
      <ac:txMk cp="24" len="25">
        <ac:context len="181" hash="2099497096"/>
      </ac:txMk>
    </ac:txMkLst>
    <p188:pos x="4230805" y="761999"/>
    <p188:txBody>
      <a:bodyPr/>
      <a:lstStyle/>
      <a:p>
        <a:r>
          <a:rPr lang="en-US"/>
          <a:t>[@Katchem, Jakob]  can you add this number</a:t>
        </a:r>
      </a:p>
    </p188:txBody>
  </p188:cm>
  <p188:cm id="{BF3424E4-234E-4265-8139-2D7B571B91E5}" authorId="{FD7CF8A0-363A-641E-36E1-AE1305EAFF2A}" created="2022-03-02T22:26:33.03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48501399" sldId="259"/>
      <ac:spMk id="10" creationId="{1CCA7551-6B6C-473A-A246-6255D1DC6F4F}"/>
      <ac:txMk cp="153" len="6">
        <ac:context len="173" hash="3950452454"/>
      </ac:txMk>
    </ac:txMkLst>
    <p188:pos x="3195850" y="2695432"/>
    <p188:replyLst>
      <p188:reply id="{6D3F6202-0189-4A17-852E-2DFCB3DABD60}" authorId="{BE362E59-630B-292C-6F96-CE5B15529DED}" created="2022-03-03T00:15:06.612">
        <p188:txBody>
          <a:bodyPr/>
          <a:lstStyle/>
          <a:p>
            <a:r>
              <a:rPr lang="en-US"/>
              <a:t>Because our cost for MailChimp has fluctuated between $79 and $94, I averaged a monthly cost of $85 for 12 months. </a:t>
            </a:r>
          </a:p>
        </p188:txBody>
      </p188:reply>
      <p188:reply id="{FC6C201C-8F3A-478B-8356-2CB1EBECA40D}" authorId="{FD7CF8A0-363A-641E-36E1-AE1305EAFF2A}" created="2022-03-03T00:33:23.184">
        <p188:txBody>
          <a:bodyPr/>
          <a:lstStyle/>
          <a:p>
            <a:r>
              <a:rPr lang="en-US"/>
              <a:t>great thanks</a:t>
            </a:r>
          </a:p>
        </p188:txBody>
      </p188:reply>
    </p188:replyLst>
    <p188:txBody>
      <a:bodyPr/>
      <a:lstStyle/>
      <a:p>
        <a:r>
          <a:rPr lang="en-US"/>
          <a:t>Is this the cost for Mailchimp?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BBCE9-89D0-49CA-8E24-50BB4A23CF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0A7FA1-7179-4223-86B3-03C21D26CE35}">
      <dgm:prSet phldrT="[Text]"/>
      <dgm:spPr>
        <a:solidFill>
          <a:srgbClr val="C00000"/>
        </a:solidFill>
      </dgm:spPr>
      <dgm:t>
        <a:bodyPr/>
        <a:lstStyle/>
        <a:p>
          <a:r>
            <a:rPr lang="en-US">
              <a:latin typeface="+mj-lt"/>
            </a:rPr>
            <a:t>Fall 2019</a:t>
          </a:r>
        </a:p>
      </dgm:t>
    </dgm:pt>
    <dgm:pt modelId="{00C108A3-6C1A-4751-9801-DA682CF7A8CB}" type="parTrans" cxnId="{9D240293-C188-40DE-9547-53B1462E7AB3}">
      <dgm:prSet/>
      <dgm:spPr/>
      <dgm:t>
        <a:bodyPr/>
        <a:lstStyle/>
        <a:p>
          <a:endParaRPr lang="en-US"/>
        </a:p>
      </dgm:t>
    </dgm:pt>
    <dgm:pt modelId="{D78E6695-D1F5-4754-9A31-FE6692A48443}" type="sibTrans" cxnId="{9D240293-C188-40DE-9547-53B1462E7AB3}">
      <dgm:prSet/>
      <dgm:spPr/>
      <dgm:t>
        <a:bodyPr/>
        <a:lstStyle/>
        <a:p>
          <a:endParaRPr lang="en-US"/>
        </a:p>
      </dgm:t>
    </dgm:pt>
    <dgm:pt modelId="{4A084931-263D-4448-BC21-BB223AD95893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>
              <a:latin typeface="+mj-lt"/>
            </a:rPr>
            <a:t>Spring 2020</a:t>
          </a:r>
        </a:p>
      </dgm:t>
    </dgm:pt>
    <dgm:pt modelId="{04E047AE-A135-47AB-8481-42AE0A01D3D3}" type="parTrans" cxnId="{E5D13491-43EA-4F94-94AD-2DA52ED5FEB3}">
      <dgm:prSet/>
      <dgm:spPr/>
      <dgm:t>
        <a:bodyPr/>
        <a:lstStyle/>
        <a:p>
          <a:endParaRPr lang="en-US"/>
        </a:p>
      </dgm:t>
    </dgm:pt>
    <dgm:pt modelId="{E2E3C35B-37E4-4CB9-B6A0-3AFD50EBB933}" type="sibTrans" cxnId="{E5D13491-43EA-4F94-94AD-2DA52ED5FEB3}">
      <dgm:prSet/>
      <dgm:spPr/>
      <dgm:t>
        <a:bodyPr/>
        <a:lstStyle/>
        <a:p>
          <a:endParaRPr lang="en-US"/>
        </a:p>
      </dgm:t>
    </dgm:pt>
    <dgm:pt modelId="{A4B0D1B3-9E31-4E58-9EA8-7815F2EBB271}">
      <dgm:prSet phldrT="[Text]" custT="1"/>
      <dgm:spPr/>
      <dgm:t>
        <a:bodyPr/>
        <a:lstStyle/>
        <a:p>
          <a:r>
            <a:rPr lang="en-US" sz="3200"/>
            <a:t>Monthly Printed Paper</a:t>
          </a:r>
        </a:p>
      </dgm:t>
    </dgm:pt>
    <dgm:pt modelId="{98841741-461D-4C9E-9D28-25BB7363CB8B}" type="parTrans" cxnId="{16413AC4-74E9-40BA-92AD-5C11A2C29C56}">
      <dgm:prSet/>
      <dgm:spPr/>
      <dgm:t>
        <a:bodyPr/>
        <a:lstStyle/>
        <a:p>
          <a:endParaRPr lang="en-US"/>
        </a:p>
      </dgm:t>
    </dgm:pt>
    <dgm:pt modelId="{0B104F96-6E40-46DC-A405-B8FC534DE16E}" type="sibTrans" cxnId="{16413AC4-74E9-40BA-92AD-5C11A2C29C56}">
      <dgm:prSet/>
      <dgm:spPr/>
      <dgm:t>
        <a:bodyPr/>
        <a:lstStyle/>
        <a:p>
          <a:endParaRPr lang="en-US"/>
        </a:p>
      </dgm:t>
    </dgm:pt>
    <dgm:pt modelId="{DC2EF341-1D22-4EA3-8863-09E518F45714}">
      <dgm:prSet phldrT="[Text]" custT="1"/>
      <dgm:spPr/>
      <dgm:t>
        <a:bodyPr/>
        <a:lstStyle/>
        <a:p>
          <a:r>
            <a:rPr lang="en-US" sz="3200"/>
            <a:t>Shift to Digital Paper</a:t>
          </a:r>
        </a:p>
      </dgm:t>
    </dgm:pt>
    <dgm:pt modelId="{B24A73E1-73DB-466C-BAB6-C3C874F08AA0}" type="parTrans" cxnId="{79FAEF2C-70E7-4FB9-8C0A-81D3B6968065}">
      <dgm:prSet/>
      <dgm:spPr/>
      <dgm:t>
        <a:bodyPr/>
        <a:lstStyle/>
        <a:p>
          <a:endParaRPr lang="en-US"/>
        </a:p>
      </dgm:t>
    </dgm:pt>
    <dgm:pt modelId="{2AB0DF43-73B6-485C-8C01-04C5BA1AEC4E}" type="sibTrans" cxnId="{79FAEF2C-70E7-4FB9-8C0A-81D3B6968065}">
      <dgm:prSet/>
      <dgm:spPr/>
      <dgm:t>
        <a:bodyPr/>
        <a:lstStyle/>
        <a:p>
          <a:endParaRPr lang="en-US"/>
        </a:p>
      </dgm:t>
    </dgm:pt>
    <dgm:pt modelId="{E2103F1B-E7FB-4D2E-A89D-1A864036D5D6}" type="pres">
      <dgm:prSet presAssocID="{B5FBBCE9-89D0-49CA-8E24-50BB4A23CF40}" presName="linear" presStyleCnt="0">
        <dgm:presLayoutVars>
          <dgm:dir/>
          <dgm:animLvl val="lvl"/>
          <dgm:resizeHandles val="exact"/>
        </dgm:presLayoutVars>
      </dgm:prSet>
      <dgm:spPr/>
    </dgm:pt>
    <dgm:pt modelId="{A58403B2-0C9A-4660-A3B4-DFABFC73C3E7}" type="pres">
      <dgm:prSet presAssocID="{750A7FA1-7179-4223-86B3-03C21D26CE35}" presName="parentLin" presStyleCnt="0"/>
      <dgm:spPr/>
    </dgm:pt>
    <dgm:pt modelId="{71AAB159-1AEE-4F4E-BDEB-6130FFD16298}" type="pres">
      <dgm:prSet presAssocID="{750A7FA1-7179-4223-86B3-03C21D26CE35}" presName="parentLeftMargin" presStyleLbl="node1" presStyleIdx="0" presStyleCnt="2"/>
      <dgm:spPr/>
    </dgm:pt>
    <dgm:pt modelId="{7466B752-2884-464A-9384-543E3646F759}" type="pres">
      <dgm:prSet presAssocID="{750A7FA1-7179-4223-86B3-03C21D26CE35}" presName="parentText" presStyleLbl="node1" presStyleIdx="0" presStyleCnt="2" custScaleX="95475" custScaleY="62468" custLinFactNeighborX="5430" custLinFactNeighborY="-12349">
        <dgm:presLayoutVars>
          <dgm:chMax val="0"/>
          <dgm:bulletEnabled val="1"/>
        </dgm:presLayoutVars>
      </dgm:prSet>
      <dgm:spPr/>
    </dgm:pt>
    <dgm:pt modelId="{5DAF0F52-8532-473C-9618-C5837FCE061B}" type="pres">
      <dgm:prSet presAssocID="{750A7FA1-7179-4223-86B3-03C21D26CE35}" presName="negativeSpace" presStyleCnt="0"/>
      <dgm:spPr/>
    </dgm:pt>
    <dgm:pt modelId="{914EEF3B-E05C-496C-83D1-43AB44A00423}" type="pres">
      <dgm:prSet presAssocID="{750A7FA1-7179-4223-86B3-03C21D26CE35}" presName="childText" presStyleLbl="conFgAcc1" presStyleIdx="0" presStyleCnt="2">
        <dgm:presLayoutVars>
          <dgm:bulletEnabled val="1"/>
        </dgm:presLayoutVars>
      </dgm:prSet>
      <dgm:spPr/>
    </dgm:pt>
    <dgm:pt modelId="{601204DD-5DE4-4172-8069-9373300DECB9}" type="pres">
      <dgm:prSet presAssocID="{D78E6695-D1F5-4754-9A31-FE6692A48443}" presName="spaceBetweenRectangles" presStyleCnt="0"/>
      <dgm:spPr/>
    </dgm:pt>
    <dgm:pt modelId="{ED74292F-476B-4AFB-A8FD-480BD0CCA302}" type="pres">
      <dgm:prSet presAssocID="{4A084931-263D-4448-BC21-BB223AD95893}" presName="parentLin" presStyleCnt="0"/>
      <dgm:spPr/>
    </dgm:pt>
    <dgm:pt modelId="{59500A8E-39C8-42BB-9731-7B0AF858A822}" type="pres">
      <dgm:prSet presAssocID="{4A084931-263D-4448-BC21-BB223AD95893}" presName="parentLeftMargin" presStyleLbl="node1" presStyleIdx="0" presStyleCnt="2"/>
      <dgm:spPr/>
    </dgm:pt>
    <dgm:pt modelId="{FFD8E9E3-505F-411D-B0A1-5A95310F35B4}" type="pres">
      <dgm:prSet presAssocID="{4A084931-263D-4448-BC21-BB223AD95893}" presName="parentText" presStyleLbl="node1" presStyleIdx="1" presStyleCnt="2" custScaleX="81513" custScaleY="67665">
        <dgm:presLayoutVars>
          <dgm:chMax val="0"/>
          <dgm:bulletEnabled val="1"/>
        </dgm:presLayoutVars>
      </dgm:prSet>
      <dgm:spPr/>
    </dgm:pt>
    <dgm:pt modelId="{A716FD12-9BE9-4433-98B3-5A57E80C984C}" type="pres">
      <dgm:prSet presAssocID="{4A084931-263D-4448-BC21-BB223AD95893}" presName="negativeSpace" presStyleCnt="0"/>
      <dgm:spPr/>
    </dgm:pt>
    <dgm:pt modelId="{30C4C724-9C52-4520-8D58-EE9278772042}" type="pres">
      <dgm:prSet presAssocID="{4A084931-263D-4448-BC21-BB223AD9589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E6DF82B-7189-44CB-B1AB-0C3B2F9359A7}" type="presOf" srcId="{750A7FA1-7179-4223-86B3-03C21D26CE35}" destId="{7466B752-2884-464A-9384-543E3646F759}" srcOrd="1" destOrd="0" presId="urn:microsoft.com/office/officeart/2005/8/layout/list1"/>
    <dgm:cxn modelId="{79FAEF2C-70E7-4FB9-8C0A-81D3B6968065}" srcId="{4A084931-263D-4448-BC21-BB223AD95893}" destId="{DC2EF341-1D22-4EA3-8863-09E518F45714}" srcOrd="0" destOrd="0" parTransId="{B24A73E1-73DB-466C-BAB6-C3C874F08AA0}" sibTransId="{2AB0DF43-73B6-485C-8C01-04C5BA1AEC4E}"/>
    <dgm:cxn modelId="{9E468F3B-F87E-4A52-928A-A0A40EAED531}" type="presOf" srcId="{4A084931-263D-4448-BC21-BB223AD95893}" destId="{FFD8E9E3-505F-411D-B0A1-5A95310F35B4}" srcOrd="1" destOrd="0" presId="urn:microsoft.com/office/officeart/2005/8/layout/list1"/>
    <dgm:cxn modelId="{F6885E4E-5572-4157-8ABE-C7F06EDC9CCD}" type="presOf" srcId="{B5FBBCE9-89D0-49CA-8E24-50BB4A23CF40}" destId="{E2103F1B-E7FB-4D2E-A89D-1A864036D5D6}" srcOrd="0" destOrd="0" presId="urn:microsoft.com/office/officeart/2005/8/layout/list1"/>
    <dgm:cxn modelId="{E51D9D80-0E2C-462C-B548-3B7EA4232AEC}" type="presOf" srcId="{DC2EF341-1D22-4EA3-8863-09E518F45714}" destId="{30C4C724-9C52-4520-8D58-EE9278772042}" srcOrd="0" destOrd="0" presId="urn:microsoft.com/office/officeart/2005/8/layout/list1"/>
    <dgm:cxn modelId="{A3E0E490-E528-4E1D-A3E2-832A68320F6A}" type="presOf" srcId="{A4B0D1B3-9E31-4E58-9EA8-7815F2EBB271}" destId="{914EEF3B-E05C-496C-83D1-43AB44A00423}" srcOrd="0" destOrd="0" presId="urn:microsoft.com/office/officeart/2005/8/layout/list1"/>
    <dgm:cxn modelId="{E5D13491-43EA-4F94-94AD-2DA52ED5FEB3}" srcId="{B5FBBCE9-89D0-49CA-8E24-50BB4A23CF40}" destId="{4A084931-263D-4448-BC21-BB223AD95893}" srcOrd="1" destOrd="0" parTransId="{04E047AE-A135-47AB-8481-42AE0A01D3D3}" sibTransId="{E2E3C35B-37E4-4CB9-B6A0-3AFD50EBB933}"/>
    <dgm:cxn modelId="{9D240293-C188-40DE-9547-53B1462E7AB3}" srcId="{B5FBBCE9-89D0-49CA-8E24-50BB4A23CF40}" destId="{750A7FA1-7179-4223-86B3-03C21D26CE35}" srcOrd="0" destOrd="0" parTransId="{00C108A3-6C1A-4751-9801-DA682CF7A8CB}" sibTransId="{D78E6695-D1F5-4754-9A31-FE6692A48443}"/>
    <dgm:cxn modelId="{C4DCD0B1-FCDF-4D82-8DF8-2EE23065062E}" type="presOf" srcId="{750A7FA1-7179-4223-86B3-03C21D26CE35}" destId="{71AAB159-1AEE-4F4E-BDEB-6130FFD16298}" srcOrd="0" destOrd="0" presId="urn:microsoft.com/office/officeart/2005/8/layout/list1"/>
    <dgm:cxn modelId="{CF645CBE-3592-4135-B341-BAE24739DE84}" type="presOf" srcId="{4A084931-263D-4448-BC21-BB223AD95893}" destId="{59500A8E-39C8-42BB-9731-7B0AF858A822}" srcOrd="0" destOrd="0" presId="urn:microsoft.com/office/officeart/2005/8/layout/list1"/>
    <dgm:cxn modelId="{16413AC4-74E9-40BA-92AD-5C11A2C29C56}" srcId="{750A7FA1-7179-4223-86B3-03C21D26CE35}" destId="{A4B0D1B3-9E31-4E58-9EA8-7815F2EBB271}" srcOrd="0" destOrd="0" parTransId="{98841741-461D-4C9E-9D28-25BB7363CB8B}" sibTransId="{0B104F96-6E40-46DC-A405-B8FC534DE16E}"/>
    <dgm:cxn modelId="{36811832-2EB4-4EFC-A820-26820527DB1E}" type="presParOf" srcId="{E2103F1B-E7FB-4D2E-A89D-1A864036D5D6}" destId="{A58403B2-0C9A-4660-A3B4-DFABFC73C3E7}" srcOrd="0" destOrd="0" presId="urn:microsoft.com/office/officeart/2005/8/layout/list1"/>
    <dgm:cxn modelId="{FD04C106-214E-419F-93DC-C168A3601BAA}" type="presParOf" srcId="{A58403B2-0C9A-4660-A3B4-DFABFC73C3E7}" destId="{71AAB159-1AEE-4F4E-BDEB-6130FFD16298}" srcOrd="0" destOrd="0" presId="urn:microsoft.com/office/officeart/2005/8/layout/list1"/>
    <dgm:cxn modelId="{CE75B066-12FE-4AD8-906E-B4B16D03148B}" type="presParOf" srcId="{A58403B2-0C9A-4660-A3B4-DFABFC73C3E7}" destId="{7466B752-2884-464A-9384-543E3646F759}" srcOrd="1" destOrd="0" presId="urn:microsoft.com/office/officeart/2005/8/layout/list1"/>
    <dgm:cxn modelId="{1F07C61F-F7C8-41EA-9D8A-F41DADFF1FF1}" type="presParOf" srcId="{E2103F1B-E7FB-4D2E-A89D-1A864036D5D6}" destId="{5DAF0F52-8532-473C-9618-C5837FCE061B}" srcOrd="1" destOrd="0" presId="urn:microsoft.com/office/officeart/2005/8/layout/list1"/>
    <dgm:cxn modelId="{092A0C50-3BC6-4FFD-BCB5-748B6236E4CD}" type="presParOf" srcId="{E2103F1B-E7FB-4D2E-A89D-1A864036D5D6}" destId="{914EEF3B-E05C-496C-83D1-43AB44A00423}" srcOrd="2" destOrd="0" presId="urn:microsoft.com/office/officeart/2005/8/layout/list1"/>
    <dgm:cxn modelId="{10AB5228-409D-4489-8E96-C0B5DC50724A}" type="presParOf" srcId="{E2103F1B-E7FB-4D2E-A89D-1A864036D5D6}" destId="{601204DD-5DE4-4172-8069-9373300DECB9}" srcOrd="3" destOrd="0" presId="urn:microsoft.com/office/officeart/2005/8/layout/list1"/>
    <dgm:cxn modelId="{33690F7E-6835-4984-ACCA-38B8FDD25977}" type="presParOf" srcId="{E2103F1B-E7FB-4D2E-A89D-1A864036D5D6}" destId="{ED74292F-476B-4AFB-A8FD-480BD0CCA302}" srcOrd="4" destOrd="0" presId="urn:microsoft.com/office/officeart/2005/8/layout/list1"/>
    <dgm:cxn modelId="{C133CC73-6F8D-432F-BEB9-BE7A6BE1A49E}" type="presParOf" srcId="{ED74292F-476B-4AFB-A8FD-480BD0CCA302}" destId="{59500A8E-39C8-42BB-9731-7B0AF858A822}" srcOrd="0" destOrd="0" presId="urn:microsoft.com/office/officeart/2005/8/layout/list1"/>
    <dgm:cxn modelId="{728539DB-447D-497D-8C88-B996D8E7366A}" type="presParOf" srcId="{ED74292F-476B-4AFB-A8FD-480BD0CCA302}" destId="{FFD8E9E3-505F-411D-B0A1-5A95310F35B4}" srcOrd="1" destOrd="0" presId="urn:microsoft.com/office/officeart/2005/8/layout/list1"/>
    <dgm:cxn modelId="{E2D8C9AD-A7C3-4A21-9F03-55CD73F69C8F}" type="presParOf" srcId="{E2103F1B-E7FB-4D2E-A89D-1A864036D5D6}" destId="{A716FD12-9BE9-4433-98B3-5A57E80C984C}" srcOrd="5" destOrd="0" presId="urn:microsoft.com/office/officeart/2005/8/layout/list1"/>
    <dgm:cxn modelId="{BADD53FC-2A8F-4C49-A2D7-A45BA9B72672}" type="presParOf" srcId="{E2103F1B-E7FB-4D2E-A89D-1A864036D5D6}" destId="{30C4C724-9C52-4520-8D58-EE927877204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C89584-8806-4169-B57A-A85DABA566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2A20E4-6799-4CB0-AB3B-10F9D991B00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>
              <a:latin typeface="+mj-lt"/>
            </a:rPr>
            <a:t>Fall 2020 – Spring 2021</a:t>
          </a:r>
        </a:p>
      </dgm:t>
    </dgm:pt>
    <dgm:pt modelId="{6E132F80-5793-47FA-B76A-AAE536353686}" type="parTrans" cxnId="{6C7D39E2-9358-4496-807B-AFC8786C3064}">
      <dgm:prSet/>
      <dgm:spPr/>
      <dgm:t>
        <a:bodyPr/>
        <a:lstStyle/>
        <a:p>
          <a:endParaRPr lang="en-US"/>
        </a:p>
      </dgm:t>
    </dgm:pt>
    <dgm:pt modelId="{FADED8EC-81C3-4125-89E2-E218AF17F08D}" type="sibTrans" cxnId="{6C7D39E2-9358-4496-807B-AFC8786C3064}">
      <dgm:prSet/>
      <dgm:spPr/>
      <dgm:t>
        <a:bodyPr/>
        <a:lstStyle/>
        <a:p>
          <a:endParaRPr lang="en-US"/>
        </a:p>
      </dgm:t>
    </dgm:pt>
    <dgm:pt modelId="{742E802F-62B3-4DEC-9C8F-568827FC722A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>
              <a:latin typeface="+mj-lt"/>
            </a:rPr>
            <a:t>Fall 2021 – Spring 2022</a:t>
          </a:r>
        </a:p>
      </dgm:t>
    </dgm:pt>
    <dgm:pt modelId="{E27E1F32-DF42-4A9D-A976-65B43990CAB8}" type="parTrans" cxnId="{562A784E-5659-4686-85AC-FCB4D684FE07}">
      <dgm:prSet/>
      <dgm:spPr/>
      <dgm:t>
        <a:bodyPr/>
        <a:lstStyle/>
        <a:p>
          <a:endParaRPr lang="en-US"/>
        </a:p>
      </dgm:t>
    </dgm:pt>
    <dgm:pt modelId="{A98164AE-43BD-4D0F-BC75-084AAAA5D839}" type="sibTrans" cxnId="{562A784E-5659-4686-85AC-FCB4D684FE07}">
      <dgm:prSet/>
      <dgm:spPr/>
      <dgm:t>
        <a:bodyPr/>
        <a:lstStyle/>
        <a:p>
          <a:endParaRPr lang="en-US"/>
        </a:p>
      </dgm:t>
    </dgm:pt>
    <dgm:pt modelId="{5D35C9AB-FEE1-4578-BA33-B2F8EAE2D376}">
      <dgm:prSet phldrT="[Text]"/>
      <dgm:spPr/>
      <dgm:t>
        <a:bodyPr/>
        <a:lstStyle/>
        <a:p>
          <a:r>
            <a:rPr lang="en-US"/>
            <a:t>Started the Weekly edition (E-Newsletter)</a:t>
          </a:r>
        </a:p>
      </dgm:t>
    </dgm:pt>
    <dgm:pt modelId="{7B5FB31A-143F-41A8-B35E-D80B2CEC781E}" type="parTrans" cxnId="{6AC4BD73-061A-4A87-8E0C-1E9E1814D3E4}">
      <dgm:prSet/>
      <dgm:spPr/>
      <dgm:t>
        <a:bodyPr/>
        <a:lstStyle/>
        <a:p>
          <a:endParaRPr lang="en-US"/>
        </a:p>
      </dgm:t>
    </dgm:pt>
    <dgm:pt modelId="{C384372F-D472-4DDC-A0E8-404F98FE2049}" type="sibTrans" cxnId="{6AC4BD73-061A-4A87-8E0C-1E9E1814D3E4}">
      <dgm:prSet/>
      <dgm:spPr/>
      <dgm:t>
        <a:bodyPr/>
        <a:lstStyle/>
        <a:p>
          <a:endParaRPr lang="en-US"/>
        </a:p>
      </dgm:t>
    </dgm:pt>
    <dgm:pt modelId="{D1CCC1E5-5F3D-4903-A1B2-28855B50D7EA}">
      <dgm:prSet phldrT="[Text]"/>
      <dgm:spPr/>
      <dgm:t>
        <a:bodyPr/>
        <a:lstStyle/>
        <a:p>
          <a:r>
            <a:rPr lang="en-US"/>
            <a:t>Ramped up Broadcasting/Social Media</a:t>
          </a:r>
        </a:p>
      </dgm:t>
    </dgm:pt>
    <dgm:pt modelId="{A61F2633-9361-4636-A2EE-522C00D379DD}" type="parTrans" cxnId="{A72689CF-8D14-4A4C-8549-1A333A467773}">
      <dgm:prSet/>
      <dgm:spPr/>
      <dgm:t>
        <a:bodyPr/>
        <a:lstStyle/>
        <a:p>
          <a:endParaRPr lang="en-US"/>
        </a:p>
      </dgm:t>
    </dgm:pt>
    <dgm:pt modelId="{E8EF7A9A-027E-4B7C-A668-CCE5E33F1FD4}" type="sibTrans" cxnId="{A72689CF-8D14-4A4C-8549-1A333A467773}">
      <dgm:prSet/>
      <dgm:spPr/>
      <dgm:t>
        <a:bodyPr/>
        <a:lstStyle/>
        <a:p>
          <a:endParaRPr lang="en-US"/>
        </a:p>
      </dgm:t>
    </dgm:pt>
    <dgm:pt modelId="{A3CAF074-A9BF-4ECE-9C8E-F7CF6CB23DDD}">
      <dgm:prSet phldrT="[Text]"/>
      <dgm:spPr/>
      <dgm:t>
        <a:bodyPr/>
        <a:lstStyle/>
        <a:p>
          <a:r>
            <a:rPr lang="en-US"/>
            <a:t>Continued Weekly and Broadcasting</a:t>
          </a:r>
        </a:p>
      </dgm:t>
    </dgm:pt>
    <dgm:pt modelId="{6D338423-554E-45AF-930C-E64AE306D9AC}" type="parTrans" cxnId="{6549E4B2-0456-445E-8543-790265A03254}">
      <dgm:prSet/>
      <dgm:spPr/>
      <dgm:t>
        <a:bodyPr/>
        <a:lstStyle/>
        <a:p>
          <a:endParaRPr lang="en-US"/>
        </a:p>
      </dgm:t>
    </dgm:pt>
    <dgm:pt modelId="{E4680535-96E8-4587-8E44-4CDE45AC49EB}" type="sibTrans" cxnId="{6549E4B2-0456-445E-8543-790265A03254}">
      <dgm:prSet/>
      <dgm:spPr/>
      <dgm:t>
        <a:bodyPr/>
        <a:lstStyle/>
        <a:p>
          <a:endParaRPr lang="en-US"/>
        </a:p>
      </dgm:t>
    </dgm:pt>
    <dgm:pt modelId="{394EAE16-0D59-48B5-88C8-44ED1B08441A}">
      <dgm:prSet phldrT="[Text]"/>
      <dgm:spPr/>
      <dgm:t>
        <a:bodyPr/>
        <a:lstStyle/>
        <a:p>
          <a:r>
            <a:rPr lang="en-US"/>
            <a:t>Brought back paper as “Special Edition”</a:t>
          </a:r>
        </a:p>
      </dgm:t>
    </dgm:pt>
    <dgm:pt modelId="{C9A15890-B73C-4556-BFA0-58BD909715FF}" type="parTrans" cxnId="{A4361D02-8B49-4A84-AB0F-07C36DD94447}">
      <dgm:prSet/>
      <dgm:spPr/>
      <dgm:t>
        <a:bodyPr/>
        <a:lstStyle/>
        <a:p>
          <a:endParaRPr lang="en-US"/>
        </a:p>
      </dgm:t>
    </dgm:pt>
    <dgm:pt modelId="{CCD5B153-9478-4822-9D3F-6D68635031B2}" type="sibTrans" cxnId="{A4361D02-8B49-4A84-AB0F-07C36DD94447}">
      <dgm:prSet/>
      <dgm:spPr/>
      <dgm:t>
        <a:bodyPr/>
        <a:lstStyle/>
        <a:p>
          <a:endParaRPr lang="en-US"/>
        </a:p>
      </dgm:t>
    </dgm:pt>
    <dgm:pt modelId="{C0445467-745E-46A0-AEDA-668CEC17C4F0}" type="pres">
      <dgm:prSet presAssocID="{04C89584-8806-4169-B57A-A85DABA56687}" presName="linear" presStyleCnt="0">
        <dgm:presLayoutVars>
          <dgm:dir/>
          <dgm:animLvl val="lvl"/>
          <dgm:resizeHandles val="exact"/>
        </dgm:presLayoutVars>
      </dgm:prSet>
      <dgm:spPr/>
    </dgm:pt>
    <dgm:pt modelId="{0954DD9F-89ED-419B-875F-D8F6E452EDBC}" type="pres">
      <dgm:prSet presAssocID="{2B2A20E4-6799-4CB0-AB3B-10F9D991B008}" presName="parentLin" presStyleCnt="0"/>
      <dgm:spPr/>
    </dgm:pt>
    <dgm:pt modelId="{0A8E2040-09B5-4901-A277-A40836AB07E8}" type="pres">
      <dgm:prSet presAssocID="{2B2A20E4-6799-4CB0-AB3B-10F9D991B008}" presName="parentLeftMargin" presStyleLbl="node1" presStyleIdx="0" presStyleCnt="2"/>
      <dgm:spPr/>
    </dgm:pt>
    <dgm:pt modelId="{8FD13F12-D711-4064-9AB0-D39C54CD3739}" type="pres">
      <dgm:prSet presAssocID="{2B2A20E4-6799-4CB0-AB3B-10F9D991B00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A9B4C88-99B7-4CBC-BB50-B0B6D024CFEC}" type="pres">
      <dgm:prSet presAssocID="{2B2A20E4-6799-4CB0-AB3B-10F9D991B008}" presName="negativeSpace" presStyleCnt="0"/>
      <dgm:spPr/>
    </dgm:pt>
    <dgm:pt modelId="{26F8139C-D0A3-4CD4-BAB0-EF486D9D61A2}" type="pres">
      <dgm:prSet presAssocID="{2B2A20E4-6799-4CB0-AB3B-10F9D991B008}" presName="childText" presStyleLbl="conFgAcc1" presStyleIdx="0" presStyleCnt="2">
        <dgm:presLayoutVars>
          <dgm:bulletEnabled val="1"/>
        </dgm:presLayoutVars>
      </dgm:prSet>
      <dgm:spPr/>
    </dgm:pt>
    <dgm:pt modelId="{06A9FE5F-CD1A-4F4B-854D-9B94CD039494}" type="pres">
      <dgm:prSet presAssocID="{FADED8EC-81C3-4125-89E2-E218AF17F08D}" presName="spaceBetweenRectangles" presStyleCnt="0"/>
      <dgm:spPr/>
    </dgm:pt>
    <dgm:pt modelId="{869A3546-D7A6-4F9A-8826-C845152B5835}" type="pres">
      <dgm:prSet presAssocID="{742E802F-62B3-4DEC-9C8F-568827FC722A}" presName="parentLin" presStyleCnt="0"/>
      <dgm:spPr/>
    </dgm:pt>
    <dgm:pt modelId="{E0B9D429-7F31-46F7-A1D6-713A678ADA8A}" type="pres">
      <dgm:prSet presAssocID="{742E802F-62B3-4DEC-9C8F-568827FC722A}" presName="parentLeftMargin" presStyleLbl="node1" presStyleIdx="0" presStyleCnt="2"/>
      <dgm:spPr/>
    </dgm:pt>
    <dgm:pt modelId="{1BD61FFE-6444-4C19-BDBC-AD44DAC9176F}" type="pres">
      <dgm:prSet presAssocID="{742E802F-62B3-4DEC-9C8F-568827FC722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EFE428A-1953-4A10-B9EA-E7C94214E149}" type="pres">
      <dgm:prSet presAssocID="{742E802F-62B3-4DEC-9C8F-568827FC722A}" presName="negativeSpace" presStyleCnt="0"/>
      <dgm:spPr/>
    </dgm:pt>
    <dgm:pt modelId="{AEE79512-3DF7-4500-80CC-A59372D2C578}" type="pres">
      <dgm:prSet presAssocID="{742E802F-62B3-4DEC-9C8F-568827FC722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51FB101-DDB1-4F65-9070-36232CCAD489}" type="presOf" srcId="{5D35C9AB-FEE1-4578-BA33-B2F8EAE2D376}" destId="{26F8139C-D0A3-4CD4-BAB0-EF486D9D61A2}" srcOrd="0" destOrd="0" presId="urn:microsoft.com/office/officeart/2005/8/layout/list1"/>
    <dgm:cxn modelId="{A4361D02-8B49-4A84-AB0F-07C36DD94447}" srcId="{742E802F-62B3-4DEC-9C8F-568827FC722A}" destId="{394EAE16-0D59-48B5-88C8-44ED1B08441A}" srcOrd="1" destOrd="0" parTransId="{C9A15890-B73C-4556-BFA0-58BD909715FF}" sibTransId="{CCD5B153-9478-4822-9D3F-6D68635031B2}"/>
    <dgm:cxn modelId="{C450391E-0F32-496B-BD1E-FFA7B146969A}" type="presOf" srcId="{2B2A20E4-6799-4CB0-AB3B-10F9D991B008}" destId="{8FD13F12-D711-4064-9AB0-D39C54CD3739}" srcOrd="1" destOrd="0" presId="urn:microsoft.com/office/officeart/2005/8/layout/list1"/>
    <dgm:cxn modelId="{92E4D522-323E-49DF-9639-3163D45257C9}" type="presOf" srcId="{04C89584-8806-4169-B57A-A85DABA56687}" destId="{C0445467-745E-46A0-AEDA-668CEC17C4F0}" srcOrd="0" destOrd="0" presId="urn:microsoft.com/office/officeart/2005/8/layout/list1"/>
    <dgm:cxn modelId="{0A60DA2F-F8C0-49D7-92E8-BAA2FC4EF587}" type="presOf" srcId="{742E802F-62B3-4DEC-9C8F-568827FC722A}" destId="{E0B9D429-7F31-46F7-A1D6-713A678ADA8A}" srcOrd="0" destOrd="0" presId="urn:microsoft.com/office/officeart/2005/8/layout/list1"/>
    <dgm:cxn modelId="{16E0383B-B9B1-47E5-B2B0-BCD6458FBDD9}" type="presOf" srcId="{D1CCC1E5-5F3D-4903-A1B2-28855B50D7EA}" destId="{26F8139C-D0A3-4CD4-BAB0-EF486D9D61A2}" srcOrd="0" destOrd="1" presId="urn:microsoft.com/office/officeart/2005/8/layout/list1"/>
    <dgm:cxn modelId="{3897F23F-CE2E-45DA-BE8F-77675E1D23B9}" type="presOf" srcId="{394EAE16-0D59-48B5-88C8-44ED1B08441A}" destId="{AEE79512-3DF7-4500-80CC-A59372D2C578}" srcOrd="0" destOrd="1" presId="urn:microsoft.com/office/officeart/2005/8/layout/list1"/>
    <dgm:cxn modelId="{562A784E-5659-4686-85AC-FCB4D684FE07}" srcId="{04C89584-8806-4169-B57A-A85DABA56687}" destId="{742E802F-62B3-4DEC-9C8F-568827FC722A}" srcOrd="1" destOrd="0" parTransId="{E27E1F32-DF42-4A9D-A976-65B43990CAB8}" sibTransId="{A98164AE-43BD-4D0F-BC75-084AAAA5D839}"/>
    <dgm:cxn modelId="{6AC4BD73-061A-4A87-8E0C-1E9E1814D3E4}" srcId="{2B2A20E4-6799-4CB0-AB3B-10F9D991B008}" destId="{5D35C9AB-FEE1-4578-BA33-B2F8EAE2D376}" srcOrd="0" destOrd="0" parTransId="{7B5FB31A-143F-41A8-B35E-D80B2CEC781E}" sibTransId="{C384372F-D472-4DDC-A0E8-404F98FE2049}"/>
    <dgm:cxn modelId="{6549E4B2-0456-445E-8543-790265A03254}" srcId="{742E802F-62B3-4DEC-9C8F-568827FC722A}" destId="{A3CAF074-A9BF-4ECE-9C8E-F7CF6CB23DDD}" srcOrd="0" destOrd="0" parTransId="{6D338423-554E-45AF-930C-E64AE306D9AC}" sibTransId="{E4680535-96E8-4587-8E44-4CDE45AC49EB}"/>
    <dgm:cxn modelId="{4CB27DC0-27C6-440E-AA4B-FCEBBB3A2E46}" type="presOf" srcId="{A3CAF074-A9BF-4ECE-9C8E-F7CF6CB23DDD}" destId="{AEE79512-3DF7-4500-80CC-A59372D2C578}" srcOrd="0" destOrd="0" presId="urn:microsoft.com/office/officeart/2005/8/layout/list1"/>
    <dgm:cxn modelId="{366B4BC4-77BD-4A8F-BD30-1135F543277E}" type="presOf" srcId="{2B2A20E4-6799-4CB0-AB3B-10F9D991B008}" destId="{0A8E2040-09B5-4901-A277-A40836AB07E8}" srcOrd="0" destOrd="0" presId="urn:microsoft.com/office/officeart/2005/8/layout/list1"/>
    <dgm:cxn modelId="{A72689CF-8D14-4A4C-8549-1A333A467773}" srcId="{2B2A20E4-6799-4CB0-AB3B-10F9D991B008}" destId="{D1CCC1E5-5F3D-4903-A1B2-28855B50D7EA}" srcOrd="1" destOrd="0" parTransId="{A61F2633-9361-4636-A2EE-522C00D379DD}" sibTransId="{E8EF7A9A-027E-4B7C-A668-CCE5E33F1FD4}"/>
    <dgm:cxn modelId="{2546FDDE-AD68-4F9D-952D-2A57CDE4F46E}" type="presOf" srcId="{742E802F-62B3-4DEC-9C8F-568827FC722A}" destId="{1BD61FFE-6444-4C19-BDBC-AD44DAC9176F}" srcOrd="1" destOrd="0" presId="urn:microsoft.com/office/officeart/2005/8/layout/list1"/>
    <dgm:cxn modelId="{6C7D39E2-9358-4496-807B-AFC8786C3064}" srcId="{04C89584-8806-4169-B57A-A85DABA56687}" destId="{2B2A20E4-6799-4CB0-AB3B-10F9D991B008}" srcOrd="0" destOrd="0" parTransId="{6E132F80-5793-47FA-B76A-AAE536353686}" sibTransId="{FADED8EC-81C3-4125-89E2-E218AF17F08D}"/>
    <dgm:cxn modelId="{636A9A45-A6C0-4B7F-8069-E5F3F74B35A0}" type="presParOf" srcId="{C0445467-745E-46A0-AEDA-668CEC17C4F0}" destId="{0954DD9F-89ED-419B-875F-D8F6E452EDBC}" srcOrd="0" destOrd="0" presId="urn:microsoft.com/office/officeart/2005/8/layout/list1"/>
    <dgm:cxn modelId="{6CE4B154-AFC3-4E85-A0A4-2950A34A9035}" type="presParOf" srcId="{0954DD9F-89ED-419B-875F-D8F6E452EDBC}" destId="{0A8E2040-09B5-4901-A277-A40836AB07E8}" srcOrd="0" destOrd="0" presId="urn:microsoft.com/office/officeart/2005/8/layout/list1"/>
    <dgm:cxn modelId="{E4478A52-7D46-4985-A3C7-9E8AACD7594F}" type="presParOf" srcId="{0954DD9F-89ED-419B-875F-D8F6E452EDBC}" destId="{8FD13F12-D711-4064-9AB0-D39C54CD3739}" srcOrd="1" destOrd="0" presId="urn:microsoft.com/office/officeart/2005/8/layout/list1"/>
    <dgm:cxn modelId="{8C18BE1C-243B-4A4A-9AE1-ECA5738DBBAB}" type="presParOf" srcId="{C0445467-745E-46A0-AEDA-668CEC17C4F0}" destId="{6A9B4C88-99B7-4CBC-BB50-B0B6D024CFEC}" srcOrd="1" destOrd="0" presId="urn:microsoft.com/office/officeart/2005/8/layout/list1"/>
    <dgm:cxn modelId="{B4F281CF-F393-4CC3-9841-8F9E5AA3F7A9}" type="presParOf" srcId="{C0445467-745E-46A0-AEDA-668CEC17C4F0}" destId="{26F8139C-D0A3-4CD4-BAB0-EF486D9D61A2}" srcOrd="2" destOrd="0" presId="urn:microsoft.com/office/officeart/2005/8/layout/list1"/>
    <dgm:cxn modelId="{B23FD37C-EEDC-41BE-A6F2-36CEF92EB29E}" type="presParOf" srcId="{C0445467-745E-46A0-AEDA-668CEC17C4F0}" destId="{06A9FE5F-CD1A-4F4B-854D-9B94CD039494}" srcOrd="3" destOrd="0" presId="urn:microsoft.com/office/officeart/2005/8/layout/list1"/>
    <dgm:cxn modelId="{8BB200D3-8722-41DA-BC8B-AD464A902A7A}" type="presParOf" srcId="{C0445467-745E-46A0-AEDA-668CEC17C4F0}" destId="{869A3546-D7A6-4F9A-8826-C845152B5835}" srcOrd="4" destOrd="0" presId="urn:microsoft.com/office/officeart/2005/8/layout/list1"/>
    <dgm:cxn modelId="{D03C2D63-3370-46F3-8A7D-5682150A1021}" type="presParOf" srcId="{869A3546-D7A6-4F9A-8826-C845152B5835}" destId="{E0B9D429-7F31-46F7-A1D6-713A678ADA8A}" srcOrd="0" destOrd="0" presId="urn:microsoft.com/office/officeart/2005/8/layout/list1"/>
    <dgm:cxn modelId="{B9165E1E-9797-4C0A-A8E0-16E9F4C0EF58}" type="presParOf" srcId="{869A3546-D7A6-4F9A-8826-C845152B5835}" destId="{1BD61FFE-6444-4C19-BDBC-AD44DAC9176F}" srcOrd="1" destOrd="0" presId="urn:microsoft.com/office/officeart/2005/8/layout/list1"/>
    <dgm:cxn modelId="{2B17FA36-8557-4599-8F5A-C35CA8DFFA2A}" type="presParOf" srcId="{C0445467-745E-46A0-AEDA-668CEC17C4F0}" destId="{AEFE428A-1953-4A10-B9EA-E7C94214E149}" srcOrd="5" destOrd="0" presId="urn:microsoft.com/office/officeart/2005/8/layout/list1"/>
    <dgm:cxn modelId="{1D225064-B4E9-44F7-A3FD-699D36AD0493}" type="presParOf" srcId="{C0445467-745E-46A0-AEDA-668CEC17C4F0}" destId="{AEE79512-3DF7-4500-80CC-A59372D2C57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EEF3B-E05C-496C-83D1-43AB44A00423}">
      <dsp:nvSpPr>
        <dsp:cNvPr id="0" name=""/>
        <dsp:cNvSpPr/>
      </dsp:nvSpPr>
      <dsp:spPr>
        <a:xfrm>
          <a:off x="0" y="130918"/>
          <a:ext cx="5181600" cy="1351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50" tIns="687324" rIns="402150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Monthly Printed Paper</a:t>
          </a:r>
        </a:p>
      </dsp:txBody>
      <dsp:txXfrm>
        <a:off x="0" y="130918"/>
        <a:ext cx="5181600" cy="1351350"/>
      </dsp:txXfrm>
    </dsp:sp>
    <dsp:sp modelId="{7466B752-2884-464A-9384-543E3646F759}">
      <dsp:nvSpPr>
        <dsp:cNvPr id="0" name=""/>
        <dsp:cNvSpPr/>
      </dsp:nvSpPr>
      <dsp:spPr>
        <a:xfrm>
          <a:off x="273148" y="0"/>
          <a:ext cx="3462992" cy="608538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>
              <a:latin typeface="+mj-lt"/>
            </a:rPr>
            <a:t>Fall 2019</a:t>
          </a:r>
        </a:p>
      </dsp:txBody>
      <dsp:txXfrm>
        <a:off x="302854" y="29706"/>
        <a:ext cx="3403580" cy="549126"/>
      </dsp:txXfrm>
    </dsp:sp>
    <dsp:sp modelId="{30C4C724-9C52-4520-8D58-EE9278772042}">
      <dsp:nvSpPr>
        <dsp:cNvPr id="0" name=""/>
        <dsp:cNvSpPr/>
      </dsp:nvSpPr>
      <dsp:spPr>
        <a:xfrm>
          <a:off x="0" y="1832553"/>
          <a:ext cx="5181600" cy="1351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50" tIns="687324" rIns="402150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Shift to Digital Paper</a:t>
          </a:r>
        </a:p>
      </dsp:txBody>
      <dsp:txXfrm>
        <a:off x="0" y="1832553"/>
        <a:ext cx="5181600" cy="1351350"/>
      </dsp:txXfrm>
    </dsp:sp>
    <dsp:sp modelId="{FFD8E9E3-505F-411D-B0A1-5A95310F35B4}">
      <dsp:nvSpPr>
        <dsp:cNvPr id="0" name=""/>
        <dsp:cNvSpPr/>
      </dsp:nvSpPr>
      <dsp:spPr>
        <a:xfrm>
          <a:off x="259080" y="1660468"/>
          <a:ext cx="2956574" cy="659165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>
              <a:latin typeface="+mj-lt"/>
            </a:rPr>
            <a:t>Spring 2020</a:t>
          </a:r>
        </a:p>
      </dsp:txBody>
      <dsp:txXfrm>
        <a:off x="291258" y="1692646"/>
        <a:ext cx="2892218" cy="594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8139C-D0A3-4CD4-BAB0-EF486D9D61A2}">
      <dsp:nvSpPr>
        <dsp:cNvPr id="0" name=""/>
        <dsp:cNvSpPr/>
      </dsp:nvSpPr>
      <dsp:spPr>
        <a:xfrm>
          <a:off x="0" y="381229"/>
          <a:ext cx="5181600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50" tIns="416560" rIns="40215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Started the Weekly edition (E-Newsletter)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Ramped up Broadcasting/Social Media</a:t>
          </a:r>
        </a:p>
      </dsp:txBody>
      <dsp:txXfrm>
        <a:off x="0" y="381229"/>
        <a:ext cx="5181600" cy="1386000"/>
      </dsp:txXfrm>
    </dsp:sp>
    <dsp:sp modelId="{8FD13F12-D711-4064-9AB0-D39C54CD3739}">
      <dsp:nvSpPr>
        <dsp:cNvPr id="0" name=""/>
        <dsp:cNvSpPr/>
      </dsp:nvSpPr>
      <dsp:spPr>
        <a:xfrm>
          <a:off x="259080" y="86029"/>
          <a:ext cx="3627120" cy="59040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+mj-lt"/>
            </a:rPr>
            <a:t>Fall 2020 – Spring 2021</a:t>
          </a:r>
        </a:p>
      </dsp:txBody>
      <dsp:txXfrm>
        <a:off x="287901" y="114850"/>
        <a:ext cx="3569478" cy="532758"/>
      </dsp:txXfrm>
    </dsp:sp>
    <dsp:sp modelId="{AEE79512-3DF7-4500-80CC-A59372D2C578}">
      <dsp:nvSpPr>
        <dsp:cNvPr id="0" name=""/>
        <dsp:cNvSpPr/>
      </dsp:nvSpPr>
      <dsp:spPr>
        <a:xfrm>
          <a:off x="0" y="2170430"/>
          <a:ext cx="5181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50" tIns="416560" rIns="40215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Continued Weekly and Broadcasting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Brought back paper as “Special Edition”</a:t>
          </a:r>
        </a:p>
      </dsp:txBody>
      <dsp:txXfrm>
        <a:off x="0" y="2170430"/>
        <a:ext cx="5181600" cy="1134000"/>
      </dsp:txXfrm>
    </dsp:sp>
    <dsp:sp modelId="{1BD61FFE-6444-4C19-BDBC-AD44DAC9176F}">
      <dsp:nvSpPr>
        <dsp:cNvPr id="0" name=""/>
        <dsp:cNvSpPr/>
      </dsp:nvSpPr>
      <dsp:spPr>
        <a:xfrm>
          <a:off x="259080" y="1875230"/>
          <a:ext cx="3627120" cy="59040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latin typeface="+mj-lt"/>
            </a:rPr>
            <a:t>Fall 2021 – Spring 2022</a:t>
          </a:r>
        </a:p>
      </dsp:txBody>
      <dsp:txXfrm>
        <a:off x="287901" y="1904051"/>
        <a:ext cx="356947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2853-12A7-481C-831F-C270F6D66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1122363"/>
            <a:ext cx="5181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F2966-60AE-4A18-9809-C50429372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3602038"/>
            <a:ext cx="5181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2774B-FE10-45BB-9678-F72458B6D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9AC63-B9B4-46A6-B594-C8DBDB28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10516-94F9-4075-B7C1-96AE89FE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4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F6E9D-F3C9-4E41-8C8E-1150181B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266A99-8463-4906-A457-31272EFFA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31731-DD03-4CE0-B57D-F0A36463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FE2AC-70B8-4CBE-9E44-722EEFBD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86B97-5820-49AB-8EB9-F7562B6D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7B45D2-BC3F-4433-AF5A-BA1B8F4BB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B77F3-7BD6-40C2-BA6A-CB16F139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32C4D-4A77-4B12-8BA8-7D4A5A21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42E96-D898-47C1-B8AD-3DBECEF6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0C86-503A-4ADD-9EC9-2F542FC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21FB3-2D74-495B-B31B-6AD73E1A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BA3CF-2352-45C7-B871-B09C64076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1AF1A-D2FF-4FD4-BA05-934592E8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9B5EB-FEEC-4AF2-9292-A220972E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55F09-CA05-4868-84B0-566B6A87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9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F3011-3D40-4045-A637-3E4A8632C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8B7A5-95D5-4265-932E-E39F8D707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9F7D3-7216-4FE0-AAFE-B36CF8CA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D75EA-7FFE-4C8A-8834-A0D0AA38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1BD59-8D80-4F4C-86C4-12E9FE54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3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1AB7-D9B7-4B45-A290-FE8286B78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3670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D2CF4-7FFA-4DF8-B9F2-351037A93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38621"/>
            <a:ext cx="5181600" cy="3138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DA529-AE5D-4CBF-9F4E-8575FACFF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38621"/>
            <a:ext cx="5181600" cy="3138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A973-DC7F-470F-9AF4-3FC0C502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4AD20-44E4-44B6-B7F3-DEC1EBB7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63F46-9FFD-41DB-9CDD-E2F504F6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4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15C4-C5AD-4F03-9D05-48A4351F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53913-69C0-44BA-B4D6-760FF4906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0BB58-965E-4EA7-845A-8BAAFF772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EC9F8-9FC7-455F-8DCC-9743013DD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D8251-C387-40E9-80A1-933BDF534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26B89-886D-4811-9BA2-EBF09CA0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98B7CA-8284-4C18-8165-8F1B3F88F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40948-428D-45C5-BBA8-C57D3719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DA916-FB4A-49E1-97EB-D16C8C11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557A4-4AFA-49DF-9DDD-30405090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1F39E-A0EC-48D3-A73D-400FFFFE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46EE0-B7B3-43A4-853D-D1A90962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5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5BD12-0071-4DC2-ACC3-967C533D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B4123B-8932-4061-9EA2-83148E26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EBB1A-9655-4FC5-9DA6-DD650472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E8C7-682B-4633-9EE5-C4AFE2FF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A2524-1668-4466-8F0A-ACA56B8DF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FF087-259C-4FB9-A3C4-CDEE07B80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8B749-14EA-45C2-97BB-055EB34D2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2462E-A43D-47EA-9DC9-E6689862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4D30D-3391-4BF6-836C-FEE008E5E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9B94C-2EDB-49AB-B0B0-BF3F01061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81FEA-2BA9-4936-97BD-2937EDFCFF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6B9B2E-565C-497B-B4D4-3E645DCCC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8093C-1E3C-4970-8C1F-8F731506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528A1-8EAA-4135-B4EA-87C47D1C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77C8D-5BA1-4860-838D-880008BE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C19B0C-EAE0-4A7E-8D63-01A9E4B74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50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7C7B2-FBB2-4911-844E-B1EB1BBB9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19975"/>
            <a:ext cx="10515600" cy="285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58628-A278-49D7-8219-92EE12DDD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C9E8-9E29-489C-AA44-ADB9BBC45BC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B610-0FE1-4923-B176-2F9FA5A5C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4513A-6F04-453A-961C-3438AD13F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3795-C71F-4073-90C8-8F74092D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4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8/10/relationships/comments" Target="../comments/modernComment_102_13E803F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6242229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32B6-D8A5-407C-B8C7-C0CB1DFE8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9722" y="1612694"/>
            <a:ext cx="7288696" cy="2387600"/>
          </a:xfrm>
        </p:spPr>
        <p:txBody>
          <a:bodyPr>
            <a:normAutofit fontScale="90000"/>
          </a:bodyPr>
          <a:lstStyle/>
          <a:p>
            <a:r>
              <a:rPr lang="en-US"/>
              <a:t>Moving Forward: </a:t>
            </a:r>
            <a:br>
              <a:rPr lang="en-US"/>
            </a:br>
            <a:r>
              <a:rPr lang="en-US"/>
              <a:t>Print Media at </a:t>
            </a:r>
            <a:br>
              <a:rPr lang="en-US"/>
            </a:br>
            <a:r>
              <a:rPr lang="en-US"/>
              <a:t>The CI 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1AF09-EDDC-4278-80CB-E20414671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9722" y="4092369"/>
            <a:ext cx="7288696" cy="1655762"/>
          </a:xfrm>
        </p:spPr>
        <p:txBody>
          <a:bodyPr/>
          <a:lstStyle/>
          <a:p>
            <a:r>
              <a:rPr lang="en-US"/>
              <a:t>Presented by Sergio Mercado to the ASI Board of Directors on March 4, 2021</a:t>
            </a:r>
          </a:p>
        </p:txBody>
      </p:sp>
    </p:spTree>
    <p:extLst>
      <p:ext uri="{BB962C8B-B14F-4D97-AF65-F5344CB8AC3E}">
        <p14:creationId xmlns:p14="http://schemas.microsoft.com/office/powerpoint/2010/main" val="212717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58FE3C-3478-4FCF-A5DC-E46CC68F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Recent History: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949C163-5E45-479A-926B-2F4665D4BEC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2202387"/>
              </p:ext>
            </p:extLst>
          </p:nvPr>
        </p:nvGraphicFramePr>
        <p:xfrm>
          <a:off x="838200" y="3235570"/>
          <a:ext cx="5181600" cy="3193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31A2293-4633-432B-88E9-520C1538E44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9166948"/>
              </p:ext>
            </p:extLst>
          </p:nvPr>
        </p:nvGraphicFramePr>
        <p:xfrm>
          <a:off x="6172200" y="3038475"/>
          <a:ext cx="5181600" cy="3390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5337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3E1079-8F03-4D29-9C00-0915BC2B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0587"/>
            <a:ext cx="10515600" cy="1159388"/>
          </a:xfrm>
        </p:spPr>
        <p:txBody>
          <a:bodyPr>
            <a:normAutofit/>
          </a:bodyPr>
          <a:lstStyle/>
          <a:p>
            <a:r>
              <a:rPr lang="en-US" sz="5400"/>
              <a:t>Success of the Weekly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FBA80-34E9-4833-9D44-5E0E22BB3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9975"/>
            <a:ext cx="10515600" cy="328729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More rapid news communication</a:t>
            </a:r>
          </a:p>
          <a:p>
            <a:r>
              <a:rPr lang="en-US"/>
              <a:t>High reader engagement</a:t>
            </a:r>
          </a:p>
          <a:p>
            <a:pPr lvl="1"/>
            <a:r>
              <a:rPr lang="en-US"/>
              <a:t>10,383 subscribers</a:t>
            </a:r>
          </a:p>
          <a:p>
            <a:r>
              <a:rPr lang="en-US"/>
              <a:t>Average open rate: 38.9% = 4039 subscribers</a:t>
            </a:r>
          </a:p>
          <a:p>
            <a:pPr lvl="1"/>
            <a:r>
              <a:rPr lang="en-US"/>
              <a:t>Industry Standard: 27%</a:t>
            </a:r>
          </a:p>
          <a:p>
            <a:r>
              <a:rPr lang="en-US"/>
              <a:t>Better feedback from students, faculty, staff, etc.</a:t>
            </a:r>
          </a:p>
          <a:p>
            <a:r>
              <a:rPr lang="en-US"/>
              <a:t>Many vendors placing multiple ads</a:t>
            </a:r>
          </a:p>
          <a:p>
            <a:pPr lvl="1"/>
            <a:r>
              <a:rPr lang="en-US"/>
              <a:t>To date we have 74 ads booked for this academic year</a:t>
            </a:r>
          </a:p>
          <a:p>
            <a:pPr lvl="1"/>
            <a:endParaRPr lang="en-US"/>
          </a:p>
        </p:txBody>
      </p:sp>
      <p:pic>
        <p:nvPicPr>
          <p:cNvPr id="2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D3C54E97-9F54-42DF-AE6A-6496EAAFF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948" y="2737671"/>
            <a:ext cx="2743200" cy="397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247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3E1079-8F03-4D29-9C00-0915BC2B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0587"/>
            <a:ext cx="10515600" cy="1159388"/>
          </a:xfrm>
        </p:spPr>
        <p:txBody>
          <a:bodyPr>
            <a:normAutofit/>
          </a:bodyPr>
          <a:lstStyle/>
          <a:p>
            <a:r>
              <a:rPr lang="en-US" sz="5400"/>
              <a:t>The Print Paper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FBA80-34E9-4833-9D44-5E0E22BB3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9975"/>
            <a:ext cx="10515600" cy="328729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Not able to print timely news</a:t>
            </a:r>
          </a:p>
          <a:p>
            <a:r>
              <a:rPr lang="en-US"/>
              <a:t>Low Engagement</a:t>
            </a:r>
          </a:p>
          <a:p>
            <a:pPr lvl="1"/>
            <a:r>
              <a:rPr lang="en-US"/>
              <a:t>Printing only 1000 copies for a campus of 7000 students and not even 50% are picked up</a:t>
            </a:r>
          </a:p>
          <a:p>
            <a:r>
              <a:rPr lang="en-US"/>
              <a:t>Art classes have been known to take the printed paper to line their paint tables</a:t>
            </a:r>
          </a:p>
          <a:p>
            <a:r>
              <a:rPr lang="en-US"/>
              <a:t>Few interested vendors</a:t>
            </a:r>
          </a:p>
          <a:p>
            <a:pPr lvl="1"/>
            <a:r>
              <a:rPr lang="en-US"/>
              <a:t>For both printed papers this year, only 3 vendors for a total of 4 ads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9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D4E74B6-A4B4-49A3-977A-9F9E1335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Digital vs Print Ad Sales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CCA7551-6B6C-473A-A246-6255D1DC6F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Digital ad capacity: $205</a:t>
            </a:r>
          </a:p>
          <a:p>
            <a:r>
              <a:rPr lang="en-US">
                <a:ea typeface="+mn-lt"/>
                <a:cs typeface="+mn-lt"/>
              </a:rPr>
              <a:t>Average booked per Weekly: 3-4</a:t>
            </a:r>
          </a:p>
          <a:p>
            <a:r>
              <a:rPr lang="en-US">
                <a:ea typeface="+mn-lt"/>
                <a:cs typeface="+mn-lt"/>
              </a:rPr>
              <a:t>How much could be made in a year (26 issues): $5,330</a:t>
            </a:r>
            <a:endParaRPr lang="en-US"/>
          </a:p>
          <a:p>
            <a:r>
              <a:rPr lang="en-US">
                <a:ea typeface="+mn-lt"/>
                <a:cs typeface="+mn-lt"/>
              </a:rPr>
              <a:t>Made so far this year: $2,900</a:t>
            </a:r>
          </a:p>
          <a:p>
            <a:r>
              <a:rPr lang="en-US">
                <a:ea typeface="+mn-lt"/>
                <a:cs typeface="+mn-lt"/>
              </a:rPr>
              <a:t>Annual cost: $1,020 (Mailchimp)</a:t>
            </a:r>
            <a:endParaRPr lang="en-US"/>
          </a:p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8B60553-8AA1-4CC1-B184-CEA52884A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38621"/>
            <a:ext cx="5513294" cy="31383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Print Ad Capacity: $740</a:t>
            </a:r>
          </a:p>
          <a:p>
            <a:r>
              <a:rPr lang="en-US">
                <a:ea typeface="+mn-lt"/>
                <a:cs typeface="+mn-lt"/>
              </a:rPr>
              <a:t>Average booker per Print: 2</a:t>
            </a:r>
          </a:p>
          <a:p>
            <a:r>
              <a:rPr lang="en-US">
                <a:ea typeface="+mn-lt"/>
                <a:cs typeface="+mn-lt"/>
              </a:rPr>
              <a:t>How much could be made in a year (1 edition/semester): $1,480</a:t>
            </a:r>
            <a:endParaRPr lang="en-US"/>
          </a:p>
          <a:p>
            <a:r>
              <a:rPr lang="en-US">
                <a:ea typeface="+mn-lt"/>
                <a:cs typeface="+mn-lt"/>
              </a:rPr>
              <a:t>Made so far this year: $1,200</a:t>
            </a:r>
          </a:p>
          <a:p>
            <a:r>
              <a:rPr lang="en-US"/>
              <a:t>Annual cost: $2528 ($632 per issue)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0139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84CE73-0A47-41D4-9479-F1EEF6DD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441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Obstacles to producing print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8891B9-87DA-4129-AF22-2AEF9E3F8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Longer production time </a:t>
            </a:r>
          </a:p>
          <a:p>
            <a:pPr lvl="1"/>
            <a:r>
              <a:rPr lang="en-US"/>
              <a:t>Two to Three months to produce </a:t>
            </a:r>
          </a:p>
          <a:p>
            <a:r>
              <a:rPr lang="en-US"/>
              <a:t>Different skill set necessary</a:t>
            </a:r>
          </a:p>
          <a:p>
            <a:pPr lvl="1"/>
            <a:r>
              <a:rPr lang="en-US"/>
              <a:t>Organization is largely volunteer membership</a:t>
            </a:r>
          </a:p>
          <a:p>
            <a:r>
              <a:rPr lang="en-US"/>
              <a:t>Not Timely</a:t>
            </a:r>
          </a:p>
          <a:p>
            <a:pPr lvl="1"/>
            <a:r>
              <a:rPr lang="en-US"/>
              <a:t>Hinders ability to focus on current news</a:t>
            </a:r>
          </a:p>
        </p:txBody>
      </p:sp>
    </p:spTree>
    <p:extLst>
      <p:ext uri="{BB962C8B-B14F-4D97-AF65-F5344CB8AC3E}">
        <p14:creationId xmlns:p14="http://schemas.microsoft.com/office/powerpoint/2010/main" val="326819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5B30-933D-49F8-9DB2-FA740EF7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441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40504-C834-4044-840A-20BC2DD32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The CI View has found success in the digital multimedia news spaces</a:t>
            </a:r>
          </a:p>
          <a:p>
            <a:pPr lvl="1"/>
            <a:r>
              <a:rPr lang="en-US"/>
              <a:t>The Weekly, Social Media and Broadcasting</a:t>
            </a:r>
          </a:p>
          <a:p>
            <a:r>
              <a:rPr lang="en-US"/>
              <a:t>Digital news allows for greater potential in ad sales and greater engagement with readers</a:t>
            </a:r>
          </a:p>
          <a:p>
            <a:r>
              <a:rPr lang="en-US"/>
              <a:t>Most print newspapers across the country are converting to digital only </a:t>
            </a:r>
          </a:p>
          <a:p>
            <a:r>
              <a:rPr lang="en-US"/>
              <a:t>Focusing on digital news will allow more growth for the future</a:t>
            </a:r>
            <a:br>
              <a:rPr lang="en-US"/>
            </a:br>
            <a:endParaRPr lang="en-US"/>
          </a:p>
          <a:p>
            <a:r>
              <a:rPr lang="en-US"/>
              <a:t>For these reasons, we are discontinuing print editions</a:t>
            </a:r>
          </a:p>
        </p:txBody>
      </p:sp>
    </p:spTree>
    <p:extLst>
      <p:ext uri="{BB962C8B-B14F-4D97-AF65-F5344CB8AC3E}">
        <p14:creationId xmlns:p14="http://schemas.microsoft.com/office/powerpoint/2010/main" val="245853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ranklin Gothic Medium Cond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Moving Forward:  Print Media at  The CI View</vt:lpstr>
      <vt:lpstr>Recent History:</vt:lpstr>
      <vt:lpstr>Success of the Weekly</vt:lpstr>
      <vt:lpstr>The Print Paper</vt:lpstr>
      <vt:lpstr>Digital vs Print Ad Sales</vt:lpstr>
      <vt:lpstr>Obstacles to producing print</vt:lpstr>
      <vt:lpstr>Executive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Mercado, Sergio</dc:creator>
  <cp:revision>1</cp:revision>
  <dcterms:created xsi:type="dcterms:W3CDTF">2022-03-01T20:18:17Z</dcterms:created>
  <dcterms:modified xsi:type="dcterms:W3CDTF">2022-03-03T00:59:30Z</dcterms:modified>
</cp:coreProperties>
</file>